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57" r:id="rId6"/>
    <p:sldId id="270" r:id="rId7"/>
    <p:sldId id="268" r:id="rId8"/>
    <p:sldId id="271" r:id="rId9"/>
    <p:sldId id="273" r:id="rId10"/>
    <p:sldId id="274" r:id="rId11"/>
    <p:sldId id="275" r:id="rId12"/>
    <p:sldId id="276" r:id="rId13"/>
    <p:sldId id="277" r:id="rId14"/>
    <p:sldId id="278" r:id="rId15"/>
    <p:sldId id="279" r:id="rId16"/>
    <p:sldId id="280" r:id="rId17"/>
    <p:sldId id="281" r:id="rId18"/>
    <p:sldId id="261" r:id="rId19"/>
    <p:sldId id="282" r:id="rId20"/>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CD"/>
    <a:srgbClr val="000000"/>
    <a:srgbClr val="DADAB6"/>
    <a:srgbClr val="E3E7CD"/>
    <a:srgbClr val="6439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6709" autoAdjust="0"/>
  </p:normalViewPr>
  <p:slideViewPr>
    <p:cSldViewPr snapToGrid="0" showGuides="1">
      <p:cViewPr varScale="1">
        <p:scale>
          <a:sx n="46" d="100"/>
          <a:sy n="46" d="100"/>
        </p:scale>
        <p:origin x="756" y="42"/>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28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21-03-17T10:33:12.234" v="55" actId="790"/>
      <pc:docMkLst>
        <pc:docMk/>
      </pc:docMkLst>
      <pc:sldChg chg="modSp mod modNotes modNotesTx">
        <pc:chgData name="Fake Test User" userId="SID-0" providerId="Test" clId="FakeClientId" dt="2021-03-17T10:33:12.234" v="55" actId="790"/>
        <pc:sldMkLst>
          <pc:docMk/>
          <pc:sldMk cId="1652133998" sldId="256"/>
        </pc:sldMkLst>
        <pc:spChg chg="mod">
          <ac:chgData name="Fake Test User" userId="SID-0" providerId="Test" clId="FakeClientId" dt="2021-03-17T10:27:07.951" v="3" actId="790"/>
          <ac:spMkLst>
            <pc:docMk/>
            <pc:sldMk cId="1652133998" sldId="256"/>
            <ac:spMk id="6" creationId="{00000000-0000-0000-0000-000000000000}"/>
          </ac:spMkLst>
        </pc:spChg>
        <pc:spChg chg="mod">
          <ac:chgData name="Fake Test User" userId="SID-0" providerId="Test" clId="FakeClientId" dt="2021-03-17T10:27:07.951" v="3" actId="790"/>
          <ac:spMkLst>
            <pc:docMk/>
            <pc:sldMk cId="1652133998" sldId="256"/>
            <ac:spMk id="7" creationId="{00000000-0000-0000-0000-000000000000}"/>
          </ac:spMkLst>
        </pc:spChg>
      </pc:sldChg>
      <pc:sldChg chg="modSp mod modNotes modNotesTx">
        <pc:chgData name="Fake Test User" userId="SID-0" providerId="Test" clId="FakeClientId" dt="2021-03-17T10:33:06.859" v="54" actId="790"/>
        <pc:sldMkLst>
          <pc:docMk/>
          <pc:sldMk cId="1654255301" sldId="257"/>
        </pc:sldMkLst>
        <pc:spChg chg="mod">
          <ac:chgData name="Fake Test User" userId="SID-0" providerId="Test" clId="FakeClientId" dt="2021-03-17T10:27:19.014" v="5" actId="790"/>
          <ac:spMkLst>
            <pc:docMk/>
            <pc:sldMk cId="1654255301" sldId="257"/>
            <ac:spMk id="13" creationId="{00000000-0000-0000-0000-000000000000}"/>
          </ac:spMkLst>
        </pc:spChg>
        <pc:spChg chg="mod">
          <ac:chgData name="Fake Test User" userId="SID-0" providerId="Test" clId="FakeClientId" dt="2021-03-17T10:27:19.014" v="5" actId="790"/>
          <ac:spMkLst>
            <pc:docMk/>
            <pc:sldMk cId="1654255301" sldId="257"/>
            <ac:spMk id="14" creationId="{00000000-0000-0000-0000-000000000000}"/>
          </ac:spMkLst>
        </pc:spChg>
      </pc:sldChg>
      <pc:sldChg chg="modSp mod modNotes modNotesTx">
        <pc:chgData name="Fake Test User" userId="SID-0" providerId="Test" clId="FakeClientId" dt="2021-03-17T10:33:02" v="53" actId="790"/>
        <pc:sldMkLst>
          <pc:docMk/>
          <pc:sldMk cId="4010278615" sldId="258"/>
        </pc:sldMkLst>
        <pc:graphicFrameChg chg="mod">
          <ac:chgData name="Fake Test User" userId="SID-0" providerId="Test" clId="FakeClientId" dt="2021-03-17T10:29:51.265" v="28" actId="2711"/>
          <ac:graphicFrameMkLst>
            <pc:docMk/>
            <pc:sldMk cId="4010278615" sldId="258"/>
            <ac:graphicFrameMk id="6" creationId="{00000000-0000-0000-0000-000000000000}"/>
          </ac:graphicFrameMkLst>
        </pc:graphicFrameChg>
      </pc:sldChg>
      <pc:sldChg chg="modSp mod modNotes modNotesTx">
        <pc:chgData name="Fake Test User" userId="SID-0" providerId="Test" clId="FakeClientId" dt="2021-03-17T10:32:56.672" v="52" actId="790"/>
        <pc:sldMkLst>
          <pc:docMk/>
          <pc:sldMk cId="2853788422" sldId="259"/>
        </pc:sldMkLst>
        <pc:spChg chg="mod">
          <ac:chgData name="Fake Test User" userId="SID-0" providerId="Test" clId="FakeClientId" dt="2021-03-17T10:27:51.404" v="10" actId="790"/>
          <ac:spMkLst>
            <pc:docMk/>
            <pc:sldMk cId="2853788422" sldId="259"/>
            <ac:spMk id="2" creationId="{00000000-0000-0000-0000-000000000000}"/>
          </ac:spMkLst>
        </pc:spChg>
        <pc:spChg chg="mod">
          <ac:chgData name="Fake Test User" userId="SID-0" providerId="Test" clId="FakeClientId" dt="2021-03-17T10:27:51.404" v="10" actId="790"/>
          <ac:spMkLst>
            <pc:docMk/>
            <pc:sldMk cId="2853788422" sldId="259"/>
            <ac:spMk id="3" creationId="{00000000-0000-0000-0000-000000000000}"/>
          </ac:spMkLst>
        </pc:spChg>
        <pc:graphicFrameChg chg="mod modGraphic">
          <ac:chgData name="Fake Test User" userId="SID-0" providerId="Test" clId="FakeClientId" dt="2021-03-17T10:28:03.311" v="13" actId="790"/>
          <ac:graphicFrameMkLst>
            <pc:docMk/>
            <pc:sldMk cId="2853788422" sldId="259"/>
            <ac:graphicFrameMk id="16" creationId="{00000000-0000-0000-0000-000000000000}"/>
          </ac:graphicFrameMkLst>
        </pc:graphicFrameChg>
      </pc:sldChg>
      <pc:sldChg chg="modNotes modNotesTx">
        <pc:chgData name="Fake Test User" userId="SID-0" providerId="Test" clId="FakeClientId" dt="2021-03-17T10:32:51.172" v="51" actId="790"/>
        <pc:sldMkLst>
          <pc:docMk/>
          <pc:sldMk cId="4224509479" sldId="260"/>
        </pc:sldMkLst>
      </pc:sldChg>
      <pc:sldChg chg="modSp mod modNotes modNotesTx">
        <pc:chgData name="Fake Test User" userId="SID-0" providerId="Test" clId="FakeClientId" dt="2021-03-17T10:32:37.203" v="48" actId="790"/>
        <pc:sldMkLst>
          <pc:docMk/>
          <pc:sldMk cId="132884364" sldId="261"/>
        </pc:sldMkLst>
        <pc:spChg chg="mod">
          <ac:chgData name="Fake Test User" userId="SID-0" providerId="Test" clId="FakeClientId" dt="2021-03-17T10:29:02.670" v="19" actId="790"/>
          <ac:spMkLst>
            <pc:docMk/>
            <pc:sldMk cId="132884364" sldId="261"/>
            <ac:spMk id="2" creationId="{00000000-0000-0000-0000-000000000000}"/>
          </ac:spMkLst>
        </pc:spChg>
        <pc:spChg chg="mod">
          <ac:chgData name="Fake Test User" userId="SID-0" providerId="Test" clId="FakeClientId" dt="2021-03-17T10:29:02.670" v="19" actId="790"/>
          <ac:spMkLst>
            <pc:docMk/>
            <pc:sldMk cId="132884364" sldId="261"/>
            <ac:spMk id="3" creationId="{00000000-0000-0000-0000-000000000000}"/>
          </ac:spMkLst>
        </pc:spChg>
      </pc:sldChg>
      <pc:sldChg chg="modSp mod modNotes modNotesTx">
        <pc:chgData name="Fake Test User" userId="SID-0" providerId="Test" clId="FakeClientId" dt="2021-03-17T10:32:32.250" v="47" actId="790"/>
        <pc:sldMkLst>
          <pc:docMk/>
          <pc:sldMk cId="2224495804" sldId="262"/>
        </pc:sldMkLst>
        <pc:spChg chg="mod">
          <ac:chgData name="Fake Test User" userId="SID-0" providerId="Test" clId="FakeClientId" dt="2021-03-17T10:29:12.389" v="21" actId="790"/>
          <ac:spMkLst>
            <pc:docMk/>
            <pc:sldMk cId="2224495804" sldId="262"/>
            <ac:spMk id="2" creationId="{00000000-0000-0000-0000-000000000000}"/>
          </ac:spMkLst>
        </pc:spChg>
        <pc:spChg chg="mod">
          <ac:chgData name="Fake Test User" userId="SID-0" providerId="Test" clId="FakeClientId" dt="2021-03-17T10:29:12.389" v="21" actId="790"/>
          <ac:spMkLst>
            <pc:docMk/>
            <pc:sldMk cId="2224495804" sldId="262"/>
            <ac:spMk id="3" creationId="{00000000-0000-0000-0000-000000000000}"/>
          </ac:spMkLst>
        </pc:spChg>
        <pc:spChg chg="mod">
          <ac:chgData name="Fake Test User" userId="SID-0" providerId="Test" clId="FakeClientId" dt="2021-03-17T10:29:12.389" v="21" actId="790"/>
          <ac:spMkLst>
            <pc:docMk/>
            <pc:sldMk cId="2224495804" sldId="262"/>
            <ac:spMk id="4" creationId="{00000000-0000-0000-0000-000000000000}"/>
          </ac:spMkLst>
        </pc:spChg>
        <pc:spChg chg="mod">
          <ac:chgData name="Fake Test User" userId="SID-0" providerId="Test" clId="FakeClientId" dt="2021-03-17T10:29:12.389" v="21" actId="790"/>
          <ac:spMkLst>
            <pc:docMk/>
            <pc:sldMk cId="2224495804" sldId="262"/>
            <ac:spMk id="5" creationId="{00000000-0000-0000-0000-000000000000}"/>
          </ac:spMkLst>
        </pc:spChg>
        <pc:spChg chg="mod">
          <ac:chgData name="Fake Test User" userId="SID-0" providerId="Test" clId="FakeClientId" dt="2021-03-17T10:29:12.389" v="21" actId="790"/>
          <ac:spMkLst>
            <pc:docMk/>
            <pc:sldMk cId="2224495804" sldId="262"/>
            <ac:spMk id="6" creationId="{00000000-0000-0000-0000-000000000000}"/>
          </ac:spMkLst>
        </pc:spChg>
      </pc:sldChg>
      <pc:sldChg chg="modSp mod modNotes modNotesTx">
        <pc:chgData name="Fake Test User" userId="SID-0" providerId="Test" clId="FakeClientId" dt="2021-03-17T10:32:28.047" v="46" actId="790"/>
        <pc:sldMkLst>
          <pc:docMk/>
          <pc:sldMk cId="1527004159" sldId="263"/>
        </pc:sldMkLst>
        <pc:spChg chg="mod">
          <ac:chgData name="Fake Test User" userId="SID-0" providerId="Test" clId="FakeClientId" dt="2021-03-17T10:29:21.155" v="23" actId="790"/>
          <ac:spMkLst>
            <pc:docMk/>
            <pc:sldMk cId="1527004159" sldId="263"/>
            <ac:spMk id="2" creationId="{00000000-0000-0000-0000-000000000000}"/>
          </ac:spMkLst>
        </pc:spChg>
      </pc:sldChg>
      <pc:sldChg chg="modNotes modNotesTx">
        <pc:chgData name="Fake Test User" userId="SID-0" providerId="Test" clId="FakeClientId" dt="2021-03-17T10:32:23.109" v="45" actId="790"/>
        <pc:sldMkLst>
          <pc:docMk/>
          <pc:sldMk cId="1800380133" sldId="264"/>
        </pc:sldMkLst>
      </pc:sldChg>
      <pc:sldChg chg="modSp mod modNotes modNotesTx">
        <pc:chgData name="Fake Test User" userId="SID-0" providerId="Test" clId="FakeClientId" dt="2021-03-17T10:32:16.906" v="44" actId="790"/>
        <pc:sldMkLst>
          <pc:docMk/>
          <pc:sldMk cId="3197023440" sldId="265"/>
        </pc:sldMkLst>
        <pc:spChg chg="mod">
          <ac:chgData name="Fake Test User" userId="SID-0" providerId="Test" clId="FakeClientId" dt="2021-03-17T10:29:35.671" v="26" actId="790"/>
          <ac:spMkLst>
            <pc:docMk/>
            <pc:sldMk cId="3197023440" sldId="265"/>
            <ac:spMk id="2" creationId="{00000000-0000-0000-0000-000000000000}"/>
          </ac:spMkLst>
        </pc:spChg>
        <pc:spChg chg="mod">
          <ac:chgData name="Fake Test User" userId="SID-0" providerId="Test" clId="FakeClientId" dt="2021-03-17T10:29:35.671" v="26" actId="790"/>
          <ac:spMkLst>
            <pc:docMk/>
            <pc:sldMk cId="3197023440" sldId="265"/>
            <ac:spMk id="3" creationId="{00000000-0000-0000-0000-000000000000}"/>
          </ac:spMkLst>
        </pc:spChg>
        <pc:spChg chg="mod">
          <ac:chgData name="Fake Test User" userId="SID-0" providerId="Test" clId="FakeClientId" dt="2021-03-17T10:29:35.671" v="26" actId="790"/>
          <ac:spMkLst>
            <pc:docMk/>
            <pc:sldMk cId="3197023440" sldId="265"/>
            <ac:spMk id="4" creationId="{00000000-0000-0000-0000-000000000000}"/>
          </ac:spMkLst>
        </pc:spChg>
      </pc:sldChg>
      <pc:sldChg chg="modSp mod modNotes modNotesTx">
        <pc:chgData name="Fake Test User" userId="SID-0" providerId="Test" clId="FakeClientId" dt="2021-03-17T10:32:46.484" v="50" actId="790"/>
        <pc:sldMkLst>
          <pc:docMk/>
          <pc:sldMk cId="3683544629" sldId="266"/>
        </pc:sldMkLst>
        <pc:spChg chg="mod">
          <ac:chgData name="Fake Test User" userId="SID-0" providerId="Test" clId="FakeClientId" dt="2021-03-17T10:28:42.498" v="15" actId="790"/>
          <ac:spMkLst>
            <pc:docMk/>
            <pc:sldMk cId="3683544629" sldId="266"/>
            <ac:spMk id="2" creationId="{00000000-0000-0000-0000-000000000000}"/>
          </ac:spMkLst>
        </pc:spChg>
        <pc:spChg chg="mod">
          <ac:chgData name="Fake Test User" userId="SID-0" providerId="Test" clId="FakeClientId" dt="2021-03-17T10:28:42.498" v="15" actId="790"/>
          <ac:spMkLst>
            <pc:docMk/>
            <pc:sldMk cId="3683544629" sldId="266"/>
            <ac:spMk id="4" creationId="{00000000-0000-0000-0000-000000000000}"/>
          </ac:spMkLst>
        </pc:spChg>
      </pc:sldChg>
      <pc:sldChg chg="modSp mod modNotes modNotesTx">
        <pc:chgData name="Fake Test User" userId="SID-0" providerId="Test" clId="FakeClientId" dt="2021-03-17T10:32:41.750" v="49" actId="790"/>
        <pc:sldMkLst>
          <pc:docMk/>
          <pc:sldMk cId="1315647518" sldId="268"/>
        </pc:sldMkLst>
        <pc:spChg chg="mod">
          <ac:chgData name="Fake Test User" userId="SID-0" providerId="Test" clId="FakeClientId" dt="2021-03-17T10:28:53.608" v="17" actId="790"/>
          <ac:spMkLst>
            <pc:docMk/>
            <pc:sldMk cId="1315647518" sldId="268"/>
            <ac:spMk id="2" creationId="{00000000-0000-0000-0000-000000000000}"/>
          </ac:spMkLst>
        </pc:spChg>
        <pc:spChg chg="mod">
          <ac:chgData name="Fake Test User" userId="SID-0" providerId="Test" clId="FakeClientId" dt="2021-03-17T10:28:53.608" v="17" actId="790"/>
          <ac:spMkLst>
            <pc:docMk/>
            <pc:sldMk cId="1315647518" sldId="268"/>
            <ac:spMk id="3" creationId="{00000000-0000-0000-0000-000000000000}"/>
          </ac:spMkLst>
        </pc:spChg>
      </pc:sldChg>
      <pc:sldMasterChg chg="modSp mod modSldLayout">
        <pc:chgData name="Fake Test User" userId="SID-0" providerId="Test" clId="FakeClientId" dt="2021-03-17T10:31:29.812" v="41" actId="790"/>
        <pc:sldMasterMkLst>
          <pc:docMk/>
          <pc:sldMasterMk cId="2346251051" sldId="2147483648"/>
        </pc:sldMasterMkLst>
        <pc:spChg chg="mod">
          <ac:chgData name="Fake Test User" userId="SID-0" providerId="Test" clId="FakeClientId" dt="2021-03-17T10:30:02.124" v="29" actId="790"/>
          <ac:spMkLst>
            <pc:docMk/>
            <pc:sldMasterMk cId="2346251051" sldId="2147483648"/>
            <ac:spMk id="2" creationId="{00000000-0000-0000-0000-000000000000}"/>
          </ac:spMkLst>
        </pc:spChg>
        <pc:spChg chg="mod">
          <ac:chgData name="Fake Test User" userId="SID-0" providerId="Test" clId="FakeClientId" dt="2021-03-17T10:30:02.124" v="29" actId="790"/>
          <ac:spMkLst>
            <pc:docMk/>
            <pc:sldMasterMk cId="2346251051" sldId="2147483648"/>
            <ac:spMk id="3" creationId="{00000000-0000-0000-0000-000000000000}"/>
          </ac:spMkLst>
        </pc:spChg>
        <pc:spChg chg="mod">
          <ac:chgData name="Fake Test User" userId="SID-0" providerId="Test" clId="FakeClientId" dt="2021-03-17T10:30:02.124" v="29" actId="790"/>
          <ac:spMkLst>
            <pc:docMk/>
            <pc:sldMasterMk cId="2346251051" sldId="2147483648"/>
            <ac:spMk id="4" creationId="{00000000-0000-0000-0000-000000000000}"/>
          </ac:spMkLst>
        </pc:spChg>
        <pc:spChg chg="mod">
          <ac:chgData name="Fake Test User" userId="SID-0" providerId="Test" clId="FakeClientId" dt="2021-03-17T10:30:02.124" v="29" actId="790"/>
          <ac:spMkLst>
            <pc:docMk/>
            <pc:sldMasterMk cId="2346251051" sldId="2147483648"/>
            <ac:spMk id="5" creationId="{00000000-0000-0000-0000-000000000000}"/>
          </ac:spMkLst>
        </pc:spChg>
        <pc:spChg chg="mod">
          <ac:chgData name="Fake Test User" userId="SID-0" providerId="Test" clId="FakeClientId" dt="2021-03-17T10:30:02.124" v="29" actId="790"/>
          <ac:spMkLst>
            <pc:docMk/>
            <pc:sldMasterMk cId="2346251051" sldId="2147483648"/>
            <ac:spMk id="6" creationId="{00000000-0000-0000-0000-000000000000}"/>
          </ac:spMkLst>
        </pc:spChg>
        <pc:sldLayoutChg chg="modSp mod">
          <pc:chgData name="Fake Test User" userId="SID-0" providerId="Test" clId="FakeClientId" dt="2021-03-17T10:30:16.421" v="30" actId="790"/>
          <pc:sldLayoutMkLst>
            <pc:docMk/>
            <pc:sldMasterMk cId="2346251051" sldId="2147483648"/>
            <pc:sldLayoutMk cId="1659756515" sldId="2147483649"/>
          </pc:sldLayoutMkLst>
          <pc:spChg chg="mod">
            <ac:chgData name="Fake Test User" userId="SID-0" providerId="Test" clId="FakeClientId" dt="2021-03-17T10:30:16.421" v="30" actId="790"/>
            <ac:spMkLst>
              <pc:docMk/>
              <pc:sldMasterMk cId="2346251051" sldId="2147483648"/>
              <pc:sldLayoutMk cId="1659756515" sldId="2147483649"/>
              <ac:spMk id="2"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3"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4"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5"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6"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7" creationId="{00000000-0000-0000-0000-000000000000}"/>
            </ac:spMkLst>
          </pc:spChg>
          <pc:spChg chg="mod">
            <ac:chgData name="Fake Test User" userId="SID-0" providerId="Test" clId="FakeClientId" dt="2021-03-17T10:30:16.421" v="30" actId="790"/>
            <ac:spMkLst>
              <pc:docMk/>
              <pc:sldMasterMk cId="2346251051" sldId="2147483648"/>
              <pc:sldLayoutMk cId="1659756515" sldId="2147483649"/>
              <ac:spMk id="8" creationId="{00000000-0000-0000-0000-000000000000}"/>
            </ac:spMkLst>
          </pc:spChg>
        </pc:sldLayoutChg>
        <pc:sldLayoutChg chg="modSp mod">
          <pc:chgData name="Fake Test User" userId="SID-0" providerId="Test" clId="FakeClientId" dt="2021-03-17T10:30:20.515" v="31" actId="790"/>
          <pc:sldLayoutMkLst>
            <pc:docMk/>
            <pc:sldMasterMk cId="2346251051" sldId="2147483648"/>
            <pc:sldLayoutMk cId="3786876825" sldId="2147483650"/>
          </pc:sldLayoutMkLst>
          <pc:spChg chg="mod">
            <ac:chgData name="Fake Test User" userId="SID-0" providerId="Test" clId="FakeClientId" dt="2021-03-17T10:30:20.515" v="31" actId="790"/>
            <ac:spMkLst>
              <pc:docMk/>
              <pc:sldMasterMk cId="2346251051" sldId="2147483648"/>
              <pc:sldLayoutMk cId="3786876825" sldId="2147483650"/>
              <ac:spMk id="2" creationId="{00000000-0000-0000-0000-000000000000}"/>
            </ac:spMkLst>
          </pc:spChg>
          <pc:spChg chg="mod">
            <ac:chgData name="Fake Test User" userId="SID-0" providerId="Test" clId="FakeClientId" dt="2021-03-17T10:30:20.515" v="31" actId="790"/>
            <ac:spMkLst>
              <pc:docMk/>
              <pc:sldMasterMk cId="2346251051" sldId="2147483648"/>
              <pc:sldLayoutMk cId="3786876825" sldId="2147483650"/>
              <ac:spMk id="3" creationId="{00000000-0000-0000-0000-000000000000}"/>
            </ac:spMkLst>
          </pc:spChg>
          <pc:spChg chg="mod">
            <ac:chgData name="Fake Test User" userId="SID-0" providerId="Test" clId="FakeClientId" dt="2021-03-17T10:30:20.515" v="31" actId="790"/>
            <ac:spMkLst>
              <pc:docMk/>
              <pc:sldMasterMk cId="2346251051" sldId="2147483648"/>
              <pc:sldLayoutMk cId="3786876825" sldId="2147483650"/>
              <ac:spMk id="4" creationId="{00000000-0000-0000-0000-000000000000}"/>
            </ac:spMkLst>
          </pc:spChg>
          <pc:spChg chg="mod">
            <ac:chgData name="Fake Test User" userId="SID-0" providerId="Test" clId="FakeClientId" dt="2021-03-17T10:30:20.515" v="31" actId="790"/>
            <ac:spMkLst>
              <pc:docMk/>
              <pc:sldMasterMk cId="2346251051" sldId="2147483648"/>
              <pc:sldLayoutMk cId="3786876825" sldId="2147483650"/>
              <ac:spMk id="5" creationId="{00000000-0000-0000-0000-000000000000}"/>
            </ac:spMkLst>
          </pc:spChg>
          <pc:spChg chg="mod">
            <ac:chgData name="Fake Test User" userId="SID-0" providerId="Test" clId="FakeClientId" dt="2021-03-17T10:30:20.515" v="31" actId="790"/>
            <ac:spMkLst>
              <pc:docMk/>
              <pc:sldMasterMk cId="2346251051" sldId="2147483648"/>
              <pc:sldLayoutMk cId="3786876825" sldId="2147483650"/>
              <ac:spMk id="6" creationId="{00000000-0000-0000-0000-000000000000}"/>
            </ac:spMkLst>
          </pc:spChg>
        </pc:sldLayoutChg>
        <pc:sldLayoutChg chg="modSp mod">
          <pc:chgData name="Fake Test User" userId="SID-0" providerId="Test" clId="FakeClientId" dt="2021-03-17T10:30:30.953" v="33" actId="790"/>
          <pc:sldLayoutMkLst>
            <pc:docMk/>
            <pc:sldMasterMk cId="2346251051" sldId="2147483648"/>
            <pc:sldLayoutMk cId="3602678805" sldId="2147483651"/>
          </pc:sldLayoutMkLst>
          <pc:spChg chg="mod">
            <ac:chgData name="Fake Test User" userId="SID-0" providerId="Test" clId="FakeClientId" dt="2021-03-17T10:30:30.953" v="33" actId="790"/>
            <ac:spMkLst>
              <pc:docMk/>
              <pc:sldMasterMk cId="2346251051" sldId="2147483648"/>
              <pc:sldLayoutMk cId="3602678805" sldId="2147483651"/>
              <ac:spMk id="2"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3"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4"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5"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6" creationId="{00000000-0000-0000-0000-000000000000}"/>
            </ac:spMkLst>
          </pc:spChg>
          <pc:spChg chg="mod">
            <ac:chgData name="Fake Test User" userId="SID-0" providerId="Test" clId="FakeClientId" dt="2021-03-17T10:30:30.953" v="33" actId="790"/>
            <ac:spMkLst>
              <pc:docMk/>
              <pc:sldMasterMk cId="2346251051" sldId="2147483648"/>
              <pc:sldLayoutMk cId="3602678805" sldId="2147483651"/>
              <ac:spMk id="10" creationId="{00000000-0000-0000-0000-000000000000}"/>
            </ac:spMkLst>
          </pc:spChg>
        </pc:sldLayoutChg>
        <pc:sldLayoutChg chg="modSp mod">
          <pc:chgData name="Fake Test User" userId="SID-0" providerId="Test" clId="FakeClientId" dt="2021-03-17T10:30:36.218" v="34" actId="790"/>
          <pc:sldLayoutMkLst>
            <pc:docMk/>
            <pc:sldMasterMk cId="2346251051" sldId="2147483648"/>
            <pc:sldLayoutMk cId="3527791066" sldId="2147483652"/>
          </pc:sldLayoutMkLst>
          <pc:spChg chg="mod">
            <ac:chgData name="Fake Test User" userId="SID-0" providerId="Test" clId="FakeClientId" dt="2021-03-17T10:30:36.218" v="34" actId="790"/>
            <ac:spMkLst>
              <pc:docMk/>
              <pc:sldMasterMk cId="2346251051" sldId="2147483648"/>
              <pc:sldLayoutMk cId="3527791066" sldId="2147483652"/>
              <ac:spMk id="2"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3"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4"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5"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6" creationId="{00000000-0000-0000-0000-000000000000}"/>
            </ac:spMkLst>
          </pc:spChg>
          <pc:spChg chg="mod">
            <ac:chgData name="Fake Test User" userId="SID-0" providerId="Test" clId="FakeClientId" dt="2021-03-17T10:30:36.218" v="34" actId="790"/>
            <ac:spMkLst>
              <pc:docMk/>
              <pc:sldMasterMk cId="2346251051" sldId="2147483648"/>
              <pc:sldLayoutMk cId="3527791066" sldId="2147483652"/>
              <ac:spMk id="7" creationId="{00000000-0000-0000-0000-000000000000}"/>
            </ac:spMkLst>
          </pc:spChg>
        </pc:sldLayoutChg>
        <pc:sldLayoutChg chg="modSp mod">
          <pc:chgData name="Fake Test User" userId="SID-0" providerId="Test" clId="FakeClientId" dt="2021-03-17T10:30:40.828" v="35" actId="790"/>
          <pc:sldLayoutMkLst>
            <pc:docMk/>
            <pc:sldMasterMk cId="2346251051" sldId="2147483648"/>
            <pc:sldLayoutMk cId="3971016106" sldId="2147483653"/>
          </pc:sldLayoutMkLst>
          <pc:spChg chg="mod">
            <ac:chgData name="Fake Test User" userId="SID-0" providerId="Test" clId="FakeClientId" dt="2021-03-17T10:30:40.828" v="35" actId="790"/>
            <ac:spMkLst>
              <pc:docMk/>
              <pc:sldMasterMk cId="2346251051" sldId="2147483648"/>
              <pc:sldLayoutMk cId="3971016106" sldId="2147483653"/>
              <ac:spMk id="2"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3"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4"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5"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6"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7"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8" creationId="{00000000-0000-0000-0000-000000000000}"/>
            </ac:spMkLst>
          </pc:spChg>
          <pc:spChg chg="mod">
            <ac:chgData name="Fake Test User" userId="SID-0" providerId="Test" clId="FakeClientId" dt="2021-03-17T10:30:40.828" v="35" actId="790"/>
            <ac:spMkLst>
              <pc:docMk/>
              <pc:sldMasterMk cId="2346251051" sldId="2147483648"/>
              <pc:sldLayoutMk cId="3971016106" sldId="2147483653"/>
              <ac:spMk id="9" creationId="{00000000-0000-0000-0000-000000000000}"/>
            </ac:spMkLst>
          </pc:spChg>
        </pc:sldLayoutChg>
        <pc:sldLayoutChg chg="modSp mod">
          <pc:chgData name="Fake Test User" userId="SID-0" providerId="Test" clId="FakeClientId" dt="2021-03-17T10:30:45.078" v="36" actId="790"/>
          <pc:sldLayoutMkLst>
            <pc:docMk/>
            <pc:sldMasterMk cId="2346251051" sldId="2147483648"/>
            <pc:sldLayoutMk cId="1758111529" sldId="2147483654"/>
          </pc:sldLayoutMkLst>
          <pc:spChg chg="mod">
            <ac:chgData name="Fake Test User" userId="SID-0" providerId="Test" clId="FakeClientId" dt="2021-03-17T10:30:45.078" v="36" actId="790"/>
            <ac:spMkLst>
              <pc:docMk/>
              <pc:sldMasterMk cId="2346251051" sldId="2147483648"/>
              <pc:sldLayoutMk cId="1758111529" sldId="2147483654"/>
              <ac:spMk id="2" creationId="{00000000-0000-0000-0000-000000000000}"/>
            </ac:spMkLst>
          </pc:spChg>
          <pc:spChg chg="mod">
            <ac:chgData name="Fake Test User" userId="SID-0" providerId="Test" clId="FakeClientId" dt="2021-03-17T10:30:45.078" v="36" actId="790"/>
            <ac:spMkLst>
              <pc:docMk/>
              <pc:sldMasterMk cId="2346251051" sldId="2147483648"/>
              <pc:sldLayoutMk cId="1758111529" sldId="2147483654"/>
              <ac:spMk id="3" creationId="{00000000-0000-0000-0000-000000000000}"/>
            </ac:spMkLst>
          </pc:spChg>
          <pc:spChg chg="mod">
            <ac:chgData name="Fake Test User" userId="SID-0" providerId="Test" clId="FakeClientId" dt="2021-03-17T10:30:45.078" v="36" actId="790"/>
            <ac:spMkLst>
              <pc:docMk/>
              <pc:sldMasterMk cId="2346251051" sldId="2147483648"/>
              <pc:sldLayoutMk cId="1758111529" sldId="2147483654"/>
              <ac:spMk id="4" creationId="{00000000-0000-0000-0000-000000000000}"/>
            </ac:spMkLst>
          </pc:spChg>
          <pc:spChg chg="mod">
            <ac:chgData name="Fake Test User" userId="SID-0" providerId="Test" clId="FakeClientId" dt="2021-03-17T10:30:45.078" v="36" actId="790"/>
            <ac:spMkLst>
              <pc:docMk/>
              <pc:sldMasterMk cId="2346251051" sldId="2147483648"/>
              <pc:sldLayoutMk cId="1758111529" sldId="2147483654"/>
              <ac:spMk id="5" creationId="{00000000-0000-0000-0000-000000000000}"/>
            </ac:spMkLst>
          </pc:spChg>
        </pc:sldLayoutChg>
        <pc:sldLayoutChg chg="modSp mod">
          <pc:chgData name="Fake Test User" userId="SID-0" providerId="Test" clId="FakeClientId" dt="2021-03-17T10:30:48.984" v="37" actId="790"/>
          <pc:sldLayoutMkLst>
            <pc:docMk/>
            <pc:sldMasterMk cId="2346251051" sldId="2147483648"/>
            <pc:sldLayoutMk cId="302416926" sldId="2147483655"/>
          </pc:sldLayoutMkLst>
          <pc:spChg chg="mod">
            <ac:chgData name="Fake Test User" userId="SID-0" providerId="Test" clId="FakeClientId" dt="2021-03-17T10:30:48.984" v="37" actId="790"/>
            <ac:spMkLst>
              <pc:docMk/>
              <pc:sldMasterMk cId="2346251051" sldId="2147483648"/>
              <pc:sldLayoutMk cId="302416926" sldId="2147483655"/>
              <ac:spMk id="2" creationId="{00000000-0000-0000-0000-000000000000}"/>
            </ac:spMkLst>
          </pc:spChg>
          <pc:spChg chg="mod">
            <ac:chgData name="Fake Test User" userId="SID-0" providerId="Test" clId="FakeClientId" dt="2021-03-17T10:30:48.984" v="37" actId="790"/>
            <ac:spMkLst>
              <pc:docMk/>
              <pc:sldMasterMk cId="2346251051" sldId="2147483648"/>
              <pc:sldLayoutMk cId="302416926" sldId="2147483655"/>
              <ac:spMk id="3" creationId="{00000000-0000-0000-0000-000000000000}"/>
            </ac:spMkLst>
          </pc:spChg>
          <pc:spChg chg="mod">
            <ac:chgData name="Fake Test User" userId="SID-0" providerId="Test" clId="FakeClientId" dt="2021-03-17T10:30:48.984" v="37" actId="790"/>
            <ac:spMkLst>
              <pc:docMk/>
              <pc:sldMasterMk cId="2346251051" sldId="2147483648"/>
              <pc:sldLayoutMk cId="302416926" sldId="2147483655"/>
              <ac:spMk id="4" creationId="{00000000-0000-0000-0000-000000000000}"/>
            </ac:spMkLst>
          </pc:spChg>
        </pc:sldLayoutChg>
        <pc:sldLayoutChg chg="modSp mod">
          <pc:chgData name="Fake Test User" userId="SID-0" providerId="Test" clId="FakeClientId" dt="2021-03-17T10:30:53.515" v="38" actId="790"/>
          <pc:sldLayoutMkLst>
            <pc:docMk/>
            <pc:sldMasterMk cId="2346251051" sldId="2147483648"/>
            <pc:sldLayoutMk cId="3769764688" sldId="2147483656"/>
          </pc:sldLayoutMkLst>
          <pc:spChg chg="mod">
            <ac:chgData name="Fake Test User" userId="SID-0" providerId="Test" clId="FakeClientId" dt="2021-03-17T10:30:53.515" v="38" actId="790"/>
            <ac:spMkLst>
              <pc:docMk/>
              <pc:sldMasterMk cId="2346251051" sldId="2147483648"/>
              <pc:sldLayoutMk cId="3769764688" sldId="2147483656"/>
              <ac:spMk id="2"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3"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4"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5"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6" creationId="{00000000-0000-0000-0000-000000000000}"/>
            </ac:spMkLst>
          </pc:spChg>
          <pc:spChg chg="mod">
            <ac:chgData name="Fake Test User" userId="SID-0" providerId="Test" clId="FakeClientId" dt="2021-03-17T10:30:53.515" v="38" actId="790"/>
            <ac:spMkLst>
              <pc:docMk/>
              <pc:sldMasterMk cId="2346251051" sldId="2147483648"/>
              <pc:sldLayoutMk cId="3769764688" sldId="2147483656"/>
              <ac:spMk id="7" creationId="{00000000-0000-0000-0000-000000000000}"/>
            </ac:spMkLst>
          </pc:spChg>
        </pc:sldLayoutChg>
        <pc:sldLayoutChg chg="modSp mod">
          <pc:chgData name="Fake Test User" userId="SID-0" providerId="Test" clId="FakeClientId" dt="2021-03-17T10:31:18.172" v="39" actId="790"/>
          <pc:sldLayoutMkLst>
            <pc:docMk/>
            <pc:sldMasterMk cId="2346251051" sldId="2147483648"/>
            <pc:sldLayoutMk cId="769637093" sldId="2147483657"/>
          </pc:sldLayoutMkLst>
          <pc:spChg chg="mod">
            <ac:chgData name="Fake Test User" userId="SID-0" providerId="Test" clId="FakeClientId" dt="2021-03-17T10:31:18.172" v="39" actId="790"/>
            <ac:spMkLst>
              <pc:docMk/>
              <pc:sldMasterMk cId="2346251051" sldId="2147483648"/>
              <pc:sldLayoutMk cId="769637093" sldId="2147483657"/>
              <ac:spMk id="2"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3"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4"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5"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6" creationId="{00000000-0000-0000-0000-000000000000}"/>
            </ac:spMkLst>
          </pc:spChg>
          <pc:spChg chg="mod">
            <ac:chgData name="Fake Test User" userId="SID-0" providerId="Test" clId="FakeClientId" dt="2021-03-17T10:31:18.172" v="39" actId="790"/>
            <ac:spMkLst>
              <pc:docMk/>
              <pc:sldMasterMk cId="2346251051" sldId="2147483648"/>
              <pc:sldLayoutMk cId="769637093" sldId="2147483657"/>
              <ac:spMk id="7" creationId="{00000000-0000-0000-0000-000000000000}"/>
            </ac:spMkLst>
          </pc:spChg>
        </pc:sldLayoutChg>
        <pc:sldLayoutChg chg="modSp mod">
          <pc:chgData name="Fake Test User" userId="SID-0" providerId="Test" clId="FakeClientId" dt="2021-03-17T10:31:25.890" v="40" actId="790"/>
          <pc:sldLayoutMkLst>
            <pc:docMk/>
            <pc:sldMasterMk cId="2346251051" sldId="2147483648"/>
            <pc:sldLayoutMk cId="2012076707" sldId="2147483658"/>
          </pc:sldLayoutMkLst>
          <pc:spChg chg="mod">
            <ac:chgData name="Fake Test User" userId="SID-0" providerId="Test" clId="FakeClientId" dt="2021-03-17T10:31:25.890" v="40" actId="790"/>
            <ac:spMkLst>
              <pc:docMk/>
              <pc:sldMasterMk cId="2346251051" sldId="2147483648"/>
              <pc:sldLayoutMk cId="2012076707" sldId="2147483658"/>
              <ac:spMk id="2" creationId="{00000000-0000-0000-0000-000000000000}"/>
            </ac:spMkLst>
          </pc:spChg>
          <pc:spChg chg="mod">
            <ac:chgData name="Fake Test User" userId="SID-0" providerId="Test" clId="FakeClientId" dt="2021-03-17T10:31:25.890" v="40" actId="790"/>
            <ac:spMkLst>
              <pc:docMk/>
              <pc:sldMasterMk cId="2346251051" sldId="2147483648"/>
              <pc:sldLayoutMk cId="2012076707" sldId="2147483658"/>
              <ac:spMk id="3" creationId="{00000000-0000-0000-0000-000000000000}"/>
            </ac:spMkLst>
          </pc:spChg>
          <pc:spChg chg="mod">
            <ac:chgData name="Fake Test User" userId="SID-0" providerId="Test" clId="FakeClientId" dt="2021-03-17T10:31:25.890" v="40" actId="790"/>
            <ac:spMkLst>
              <pc:docMk/>
              <pc:sldMasterMk cId="2346251051" sldId="2147483648"/>
              <pc:sldLayoutMk cId="2012076707" sldId="2147483658"/>
              <ac:spMk id="4" creationId="{00000000-0000-0000-0000-000000000000}"/>
            </ac:spMkLst>
          </pc:spChg>
          <pc:spChg chg="mod">
            <ac:chgData name="Fake Test User" userId="SID-0" providerId="Test" clId="FakeClientId" dt="2021-03-17T10:31:25.890" v="40" actId="790"/>
            <ac:spMkLst>
              <pc:docMk/>
              <pc:sldMasterMk cId="2346251051" sldId="2147483648"/>
              <pc:sldLayoutMk cId="2012076707" sldId="2147483658"/>
              <ac:spMk id="5" creationId="{00000000-0000-0000-0000-000000000000}"/>
            </ac:spMkLst>
          </pc:spChg>
          <pc:spChg chg="mod">
            <ac:chgData name="Fake Test User" userId="SID-0" providerId="Test" clId="FakeClientId" dt="2021-03-17T10:31:25.890" v="40" actId="790"/>
            <ac:spMkLst>
              <pc:docMk/>
              <pc:sldMasterMk cId="2346251051" sldId="2147483648"/>
              <pc:sldLayoutMk cId="2012076707" sldId="2147483658"/>
              <ac:spMk id="6" creationId="{00000000-0000-0000-0000-000000000000}"/>
            </ac:spMkLst>
          </pc:spChg>
        </pc:sldLayoutChg>
        <pc:sldLayoutChg chg="modSp mod">
          <pc:chgData name="Fake Test User" userId="SID-0" providerId="Test" clId="FakeClientId" dt="2021-03-17T10:31:29.812" v="41" actId="790"/>
          <pc:sldLayoutMkLst>
            <pc:docMk/>
            <pc:sldMasterMk cId="2346251051" sldId="2147483648"/>
            <pc:sldLayoutMk cId="445927127" sldId="2147483659"/>
          </pc:sldLayoutMkLst>
          <pc:spChg chg="mod">
            <ac:chgData name="Fake Test User" userId="SID-0" providerId="Test" clId="FakeClientId" dt="2021-03-17T10:31:29.812" v="41" actId="790"/>
            <ac:spMkLst>
              <pc:docMk/>
              <pc:sldMasterMk cId="2346251051" sldId="2147483648"/>
              <pc:sldLayoutMk cId="445927127" sldId="2147483659"/>
              <ac:spMk id="2" creationId="{00000000-0000-0000-0000-000000000000}"/>
            </ac:spMkLst>
          </pc:spChg>
          <pc:spChg chg="mod">
            <ac:chgData name="Fake Test User" userId="SID-0" providerId="Test" clId="FakeClientId" dt="2021-03-17T10:31:29.812" v="41" actId="790"/>
            <ac:spMkLst>
              <pc:docMk/>
              <pc:sldMasterMk cId="2346251051" sldId="2147483648"/>
              <pc:sldLayoutMk cId="445927127" sldId="2147483659"/>
              <ac:spMk id="3" creationId="{00000000-0000-0000-0000-000000000000}"/>
            </ac:spMkLst>
          </pc:spChg>
          <pc:spChg chg="mod">
            <ac:chgData name="Fake Test User" userId="SID-0" providerId="Test" clId="FakeClientId" dt="2021-03-17T10:31:29.812" v="41" actId="790"/>
            <ac:spMkLst>
              <pc:docMk/>
              <pc:sldMasterMk cId="2346251051" sldId="2147483648"/>
              <pc:sldLayoutMk cId="445927127" sldId="2147483659"/>
              <ac:spMk id="4" creationId="{00000000-0000-0000-0000-000000000000}"/>
            </ac:spMkLst>
          </pc:spChg>
          <pc:spChg chg="mod">
            <ac:chgData name="Fake Test User" userId="SID-0" providerId="Test" clId="FakeClientId" dt="2021-03-17T10:31:29.812" v="41" actId="790"/>
            <ac:spMkLst>
              <pc:docMk/>
              <pc:sldMasterMk cId="2346251051" sldId="2147483648"/>
              <pc:sldLayoutMk cId="445927127" sldId="2147483659"/>
              <ac:spMk id="5" creationId="{00000000-0000-0000-0000-000000000000}"/>
            </ac:spMkLst>
          </pc:spChg>
          <pc:spChg chg="mod">
            <ac:chgData name="Fake Test User" userId="SID-0" providerId="Test" clId="FakeClientId" dt="2021-03-17T10:31:29.812" v="41" actId="790"/>
            <ac:spMkLst>
              <pc:docMk/>
              <pc:sldMasterMk cId="2346251051" sldId="2147483648"/>
              <pc:sldLayoutMk cId="445927127" sldId="2147483659"/>
              <ac:spMk id="6" creationId="{00000000-0000-0000-0000-000000000000}"/>
            </ac:spMkLst>
          </pc:spChg>
        </pc:sldLayoutChg>
        <pc:sldLayoutChg chg="modSp mod">
          <pc:chgData name="Fake Test User" userId="SID-0" providerId="Test" clId="FakeClientId" dt="2021-03-17T10:30:25.062" v="32" actId="790"/>
          <pc:sldLayoutMkLst>
            <pc:docMk/>
            <pc:sldMasterMk cId="2346251051" sldId="2147483648"/>
            <pc:sldLayoutMk cId="2673943605" sldId="2147483660"/>
          </pc:sldLayoutMkLst>
          <pc:spChg chg="mod">
            <ac:chgData name="Fake Test User" userId="SID-0" providerId="Test" clId="FakeClientId" dt="2021-03-17T10:30:25.062" v="32" actId="790"/>
            <ac:spMkLst>
              <pc:docMk/>
              <pc:sldMasterMk cId="2346251051" sldId="2147483648"/>
              <pc:sldLayoutMk cId="2673943605" sldId="2147483660"/>
              <ac:spMk id="2" creationId="{00000000-0000-0000-0000-000000000000}"/>
            </ac:spMkLst>
          </pc:spChg>
          <pc:spChg chg="mod">
            <ac:chgData name="Fake Test User" userId="SID-0" providerId="Test" clId="FakeClientId" dt="2021-03-17T10:30:25.062" v="32" actId="790"/>
            <ac:spMkLst>
              <pc:docMk/>
              <pc:sldMasterMk cId="2346251051" sldId="2147483648"/>
              <pc:sldLayoutMk cId="2673943605" sldId="2147483660"/>
              <ac:spMk id="3" creationId="{00000000-0000-0000-0000-000000000000}"/>
            </ac:spMkLst>
          </pc:spChg>
          <pc:spChg chg="mod">
            <ac:chgData name="Fake Test User" userId="SID-0" providerId="Test" clId="FakeClientId" dt="2021-03-17T10:30:25.062" v="32" actId="790"/>
            <ac:spMkLst>
              <pc:docMk/>
              <pc:sldMasterMk cId="2346251051" sldId="2147483648"/>
              <pc:sldLayoutMk cId="2673943605" sldId="2147483660"/>
              <ac:spMk id="7" creationId="{00000000-0000-0000-0000-000000000000}"/>
            </ac:spMkLst>
          </pc:spChg>
          <pc:spChg chg="mod">
            <ac:chgData name="Fake Test User" userId="SID-0" providerId="Test" clId="FakeClientId" dt="2021-03-17T10:30:25.062" v="32" actId="790"/>
            <ac:spMkLst>
              <pc:docMk/>
              <pc:sldMasterMk cId="2346251051" sldId="2147483648"/>
              <pc:sldLayoutMk cId="2673943605" sldId="2147483660"/>
              <ac:spMk id="8" creationId="{00000000-0000-0000-0000-000000000000}"/>
            </ac:spMkLst>
          </pc:spChg>
          <pc:spChg chg="mod">
            <ac:chgData name="Fake Test User" userId="SID-0" providerId="Test" clId="FakeClientId" dt="2021-03-17T10:30:25.062" v="32" actId="790"/>
            <ac:spMkLst>
              <pc:docMk/>
              <pc:sldMasterMk cId="2346251051" sldId="2147483648"/>
              <pc:sldLayoutMk cId="2673943605" sldId="2147483660"/>
              <ac:spMk id="11"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a:latin typeface="Arial" panose="020B0604020202020204" pitchFamily="34" charset="0"/>
            </a:endParaRPr>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993220E-B59B-4E4F-AFCB-A48773296E4B}" type="datetime1">
              <a:rPr lang="uk-UA" smtClean="0">
                <a:latin typeface="Arial" panose="020B0604020202020204" pitchFamily="34" charset="0"/>
              </a:rPr>
              <a:t>14.03.2024</a:t>
            </a:fld>
            <a:endParaRPr lang="uk-UA">
              <a:latin typeface="Arial" panose="020B0604020202020204" pitchFamily="34" charset="0"/>
            </a:endParaRPr>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a:latin typeface="Arial" panose="020B0604020202020204" pitchFamily="34" charset="0"/>
            </a:endParaRPr>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uk-UA">
                <a:latin typeface="Arial" panose="020B0604020202020204" pitchFamily="34" charset="0"/>
              </a:rPr>
              <a:t>‹#›</a:t>
            </a:fld>
            <a:endParaRPr lang="uk-UA">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uk-UA" noProof="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8CE7878F-F9DD-424B-8E02-AA9D0EC655B9}" type="datetime1">
              <a:rPr lang="uk-UA" smtClean="0"/>
              <a:pPr/>
              <a:t>14.03.2024</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uk-UA" noProof="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uk-UA" noProof="0" smtClean="0"/>
              <a:pPr/>
              <a:t>‹#›</a:t>
            </a:fld>
            <a:endParaRPr lang="uk-UA"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r>
              <a:rPr lang="uk-UA" b="1" i="1">
                <a:latin typeface="Arial" pitchFamily="34" charset="0"/>
                <a:cs typeface="Arial" pitchFamily="34" charset="0"/>
              </a:rPr>
              <a:t>ПРИМІТКА.</a:t>
            </a:r>
          </a:p>
          <a:p>
            <a:pPr rtl="0"/>
            <a:r>
              <a:rPr lang="uk-UA" i="1">
                <a:latin typeface="Arial" pitchFamily="34" charset="0"/>
                <a:cs typeface="Arial" pitchFamily="34" charset="0"/>
              </a:rPr>
              <a:t>Щоб змінити зображення на цьому слайді, виділіть зображення та видаліть його. Потім у покажчику місця заповнення клацніть піктограму "Зображення", щоб вставити власне зображення.</a:t>
            </a:r>
          </a:p>
        </p:txBody>
      </p:sp>
      <p:sp>
        <p:nvSpPr>
          <p:cNvPr id="4" name="Місце для номера слайда 3"/>
          <p:cNvSpPr>
            <a:spLocks noGrp="1"/>
          </p:cNvSpPr>
          <p:nvPr>
            <p:ph type="sldNum" sz="quarter" idx="10"/>
          </p:nvPr>
        </p:nvSpPr>
        <p:spPr/>
        <p:txBody>
          <a:bodyPr rtlCol="0"/>
          <a:lstStyle/>
          <a:p>
            <a:pPr rtl="0"/>
            <a:fld id="{0A3C37BE-C303-496D-B5CD-85F2937540FC}" type="slidenum">
              <a:rPr lang="uk-UA" smtClean="0"/>
              <a:t>1</a:t>
            </a:fld>
            <a:endParaRPr lang="uk-UA"/>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10</a:t>
            </a:fld>
            <a:endParaRPr lang="uk-UA"/>
          </a:p>
        </p:txBody>
      </p:sp>
    </p:spTree>
    <p:extLst>
      <p:ext uri="{BB962C8B-B14F-4D97-AF65-F5344CB8AC3E}">
        <p14:creationId xmlns:p14="http://schemas.microsoft.com/office/powerpoint/2010/main" val="291330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11</a:t>
            </a:fld>
            <a:endParaRPr lang="uk-UA"/>
          </a:p>
        </p:txBody>
      </p:sp>
    </p:spTree>
    <p:extLst>
      <p:ext uri="{BB962C8B-B14F-4D97-AF65-F5344CB8AC3E}">
        <p14:creationId xmlns:p14="http://schemas.microsoft.com/office/powerpoint/2010/main" val="387765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12</a:t>
            </a:fld>
            <a:endParaRPr lang="uk-UA"/>
          </a:p>
        </p:txBody>
      </p:sp>
    </p:spTree>
    <p:extLst>
      <p:ext uri="{BB962C8B-B14F-4D97-AF65-F5344CB8AC3E}">
        <p14:creationId xmlns:p14="http://schemas.microsoft.com/office/powerpoint/2010/main" val="203451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13</a:t>
            </a:fld>
            <a:endParaRPr lang="uk-UA"/>
          </a:p>
        </p:txBody>
      </p:sp>
    </p:spTree>
    <p:extLst>
      <p:ext uri="{BB962C8B-B14F-4D97-AF65-F5344CB8AC3E}">
        <p14:creationId xmlns:p14="http://schemas.microsoft.com/office/powerpoint/2010/main" val="52015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14</a:t>
            </a:fld>
            <a:endParaRPr lang="uk-UA"/>
          </a:p>
        </p:txBody>
      </p:sp>
    </p:spTree>
    <p:extLst>
      <p:ext uri="{BB962C8B-B14F-4D97-AF65-F5344CB8AC3E}">
        <p14:creationId xmlns:p14="http://schemas.microsoft.com/office/powerpoint/2010/main" val="217283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15</a:t>
            </a:fld>
            <a:endParaRPr lang="uk-UA"/>
          </a:p>
        </p:txBody>
      </p:sp>
    </p:spTree>
    <p:extLst>
      <p:ext uri="{BB962C8B-B14F-4D97-AF65-F5344CB8AC3E}">
        <p14:creationId xmlns:p14="http://schemas.microsoft.com/office/powerpoint/2010/main" val="3547612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16</a:t>
            </a:fld>
            <a:endParaRPr lang="uk-UA"/>
          </a:p>
        </p:txBody>
      </p:sp>
    </p:spTree>
    <p:extLst>
      <p:ext uri="{BB962C8B-B14F-4D97-AF65-F5344CB8AC3E}">
        <p14:creationId xmlns:p14="http://schemas.microsoft.com/office/powerpoint/2010/main" val="97815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2</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3</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4</a:t>
            </a:fld>
            <a:endParaRPr lang="uk-UA"/>
          </a:p>
        </p:txBody>
      </p:sp>
    </p:spTree>
    <p:extLst>
      <p:ext uri="{BB962C8B-B14F-4D97-AF65-F5344CB8AC3E}">
        <p14:creationId xmlns:p14="http://schemas.microsoft.com/office/powerpoint/2010/main" val="125201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5</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6</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7</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8</a:t>
            </a:fld>
            <a:endParaRPr lang="uk-UA"/>
          </a:p>
        </p:txBody>
      </p:sp>
    </p:spTree>
    <p:extLst>
      <p:ext uri="{BB962C8B-B14F-4D97-AF65-F5344CB8AC3E}">
        <p14:creationId xmlns:p14="http://schemas.microsoft.com/office/powerpoint/2010/main" val="144323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rtlCol="0"/>
          <a:lstStyle/>
          <a:p>
            <a:pPr rtl="0"/>
            <a:endParaRPr lang="uk-UA"/>
          </a:p>
        </p:txBody>
      </p:sp>
      <p:sp>
        <p:nvSpPr>
          <p:cNvPr id="4" name="Місце для номера слайда 3"/>
          <p:cNvSpPr>
            <a:spLocks noGrp="1"/>
          </p:cNvSpPr>
          <p:nvPr>
            <p:ph type="sldNum" sz="quarter" idx="5"/>
          </p:nvPr>
        </p:nvSpPr>
        <p:spPr/>
        <p:txBody>
          <a:bodyPr rtlCol="0"/>
          <a:lstStyle/>
          <a:p>
            <a:pPr rtl="0"/>
            <a:fld id="{0A3C37BE-C303-496D-B5CD-85F2937540FC}" type="slidenum">
              <a:rPr lang="uk-UA" smtClean="0"/>
              <a:t>9</a:t>
            </a:fld>
            <a:endParaRPr lang="uk-UA"/>
          </a:p>
        </p:txBody>
      </p:sp>
    </p:spTree>
    <p:extLst>
      <p:ext uri="{BB962C8B-B14F-4D97-AF65-F5344CB8AC3E}">
        <p14:creationId xmlns:p14="http://schemas.microsoft.com/office/powerpoint/2010/main" val="40045592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8" name="Прямокут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Заголовок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uk-UA" noProof="0"/>
              <a:t>Зразок заголовка</a:t>
            </a:r>
          </a:p>
        </p:txBody>
      </p:sp>
      <p:sp>
        <p:nvSpPr>
          <p:cNvPr id="3" name="Підзаголовок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змінити стиль зразка підзаголовка</a:t>
            </a:r>
          </a:p>
        </p:txBody>
      </p:sp>
      <p:sp>
        <p:nvSpPr>
          <p:cNvPr id="7" name="Прямокут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sp>
        <p:nvSpPr>
          <p:cNvPr id="4" name="Місце для дати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EAAFBA68-51CE-46BD-B54D-AB2639FD7647}" type="datetime1">
              <a:rPr lang="uk-UA" noProof="0" smtClean="0"/>
              <a:t>14.03.2024</a:t>
            </a:fld>
            <a:endParaRPr lang="uk-UA" noProof="0"/>
          </a:p>
        </p:txBody>
      </p:sp>
      <p:sp>
        <p:nvSpPr>
          <p:cNvPr id="5" name="Місце для нижнього колонтитула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uk-UA" noProof="0"/>
          </a:p>
        </p:txBody>
      </p:sp>
      <p:sp>
        <p:nvSpPr>
          <p:cNvPr id="6" name="Місце для номера слайда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uk-UA" noProof="0" smtClean="0"/>
              <a:pPr rtl="0"/>
              <a:t>‹#›</a:t>
            </a:fld>
            <a:endParaRPr lang="uk-UA"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nchor="b"/>
          <a:lstStyle>
            <a:lvl1pPr>
              <a:defRPr sz="3200"/>
            </a:lvl1pPr>
          </a:lstStyle>
          <a:p>
            <a:pPr rtl="0"/>
            <a:r>
              <a:rPr lang="uk-UA" noProof="0"/>
              <a:t>Зразок заголовка</a:t>
            </a:r>
          </a:p>
        </p:txBody>
      </p:sp>
      <p:sp>
        <p:nvSpPr>
          <p:cNvPr id="4" name="Місце для тексту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Зразки заголовків</a:t>
            </a:r>
          </a:p>
        </p:txBody>
      </p:sp>
      <p:sp>
        <p:nvSpPr>
          <p:cNvPr id="3" name="Місце для зображення 2"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uk-UA" noProof="0"/>
          </a:p>
        </p:txBody>
      </p:sp>
      <p:sp>
        <p:nvSpPr>
          <p:cNvPr id="5" name="Місце для дати 4"/>
          <p:cNvSpPr>
            <a:spLocks noGrp="1"/>
          </p:cNvSpPr>
          <p:nvPr>
            <p:ph type="dt" sz="half" idx="10"/>
          </p:nvPr>
        </p:nvSpPr>
        <p:spPr/>
        <p:txBody>
          <a:bodyPr rtlCol="0"/>
          <a:lstStyle/>
          <a:p>
            <a:pPr rtl="0"/>
            <a:fld id="{7F95CCCC-3495-4CBF-A3CA-BAC86B0217F0}" type="datetime1">
              <a:rPr lang="uk-UA" noProof="0" smtClean="0"/>
              <a:t>14.03.2024</a:t>
            </a:fld>
            <a:endParaRPr lang="uk-UA" noProof="0"/>
          </a:p>
        </p:txBody>
      </p:sp>
      <p:sp>
        <p:nvSpPr>
          <p:cNvPr id="6" name="Місце для нижнього колонтитула 5"/>
          <p:cNvSpPr>
            <a:spLocks noGrp="1"/>
          </p:cNvSpPr>
          <p:nvPr>
            <p:ph type="ftr" sz="quarter" idx="11"/>
          </p:nvPr>
        </p:nvSpPr>
        <p:spPr/>
        <p:txBody>
          <a:bodyPr rtlCol="0"/>
          <a:lstStyle/>
          <a:p>
            <a:pPr rtl="0"/>
            <a:endParaRPr lang="uk-UA" noProof="0"/>
          </a:p>
        </p:txBody>
      </p:sp>
      <p:sp>
        <p:nvSpPr>
          <p:cNvPr id="7" name="Місце для номера слайда 6"/>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вертикального тексту 2"/>
          <p:cNvSpPr>
            <a:spLocks noGrp="1"/>
          </p:cNvSpPr>
          <p:nvPr>
            <p:ph type="body" orient="vert" idx="1" hasCustomPrompt="1"/>
          </p:nvPr>
        </p:nvSpPr>
        <p:spPr/>
        <p:txBody>
          <a:bodyPr vert="eaVert"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дати 3"/>
          <p:cNvSpPr>
            <a:spLocks noGrp="1"/>
          </p:cNvSpPr>
          <p:nvPr>
            <p:ph type="dt" sz="half" idx="10"/>
          </p:nvPr>
        </p:nvSpPr>
        <p:spPr/>
        <p:txBody>
          <a:bodyPr rtlCol="0"/>
          <a:lstStyle/>
          <a:p>
            <a:pPr rtl="0"/>
            <a:fld id="{5E58BDB1-5D7F-454F-B0D5-FFE50880F254}" type="datetime1">
              <a:rPr lang="uk-UA" noProof="0" smtClean="0"/>
              <a:t>14.03.2024</a:t>
            </a:fld>
            <a:endParaRPr lang="uk-UA" noProof="0"/>
          </a:p>
        </p:txBody>
      </p:sp>
      <p:sp>
        <p:nvSpPr>
          <p:cNvPr id="5" name="Місце для нижнього колонтитула 4"/>
          <p:cNvSpPr>
            <a:spLocks noGrp="1"/>
          </p:cNvSpPr>
          <p:nvPr>
            <p:ph type="ftr" sz="quarter" idx="11"/>
          </p:nvPr>
        </p:nvSpPr>
        <p:spPr/>
        <p:txBody>
          <a:bodyPr rtlCol="0"/>
          <a:lstStyle/>
          <a:p>
            <a:pPr rtl="0"/>
            <a:endParaRPr lang="uk-UA" noProof="0"/>
          </a:p>
        </p:txBody>
      </p:sp>
      <p:sp>
        <p:nvSpPr>
          <p:cNvPr id="6" name="Місце для номера слайда 5"/>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hasCustomPrompt="1"/>
          </p:nvPr>
        </p:nvSpPr>
        <p:spPr>
          <a:xfrm>
            <a:off x="9372600" y="365125"/>
            <a:ext cx="1714500" cy="5811838"/>
          </a:xfrm>
        </p:spPr>
        <p:txBody>
          <a:bodyPr vert="eaVert" rtlCol="0"/>
          <a:lstStyle/>
          <a:p>
            <a:pPr rtl="0"/>
            <a:r>
              <a:rPr lang="uk-UA" noProof="0"/>
              <a:t>Зразок заголовка</a:t>
            </a:r>
          </a:p>
        </p:txBody>
      </p:sp>
      <p:sp>
        <p:nvSpPr>
          <p:cNvPr id="3" name="Місце для вертикального тексту 2"/>
          <p:cNvSpPr>
            <a:spLocks noGrp="1"/>
          </p:cNvSpPr>
          <p:nvPr>
            <p:ph type="body" orient="vert" idx="1" hasCustomPrompt="1"/>
          </p:nvPr>
        </p:nvSpPr>
        <p:spPr>
          <a:xfrm>
            <a:off x="1104900" y="365125"/>
            <a:ext cx="8098896" cy="5811838"/>
          </a:xfrm>
        </p:spPr>
        <p:txBody>
          <a:bodyPr vert="eaVert"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дати 3"/>
          <p:cNvSpPr>
            <a:spLocks noGrp="1"/>
          </p:cNvSpPr>
          <p:nvPr>
            <p:ph type="dt" sz="half" idx="10"/>
          </p:nvPr>
        </p:nvSpPr>
        <p:spPr/>
        <p:txBody>
          <a:bodyPr rtlCol="0"/>
          <a:lstStyle/>
          <a:p>
            <a:pPr rtl="0"/>
            <a:fld id="{75A4FF17-6B29-4BCA-A26E-5F7EC2098A46}" type="datetime1">
              <a:rPr lang="uk-UA" noProof="0" smtClean="0"/>
              <a:t>14.03.2024</a:t>
            </a:fld>
            <a:endParaRPr lang="uk-UA" noProof="0"/>
          </a:p>
        </p:txBody>
      </p:sp>
      <p:sp>
        <p:nvSpPr>
          <p:cNvPr id="5" name="Місце для нижнього колонтитула 4"/>
          <p:cNvSpPr>
            <a:spLocks noGrp="1"/>
          </p:cNvSpPr>
          <p:nvPr>
            <p:ph type="ftr" sz="quarter" idx="11"/>
          </p:nvPr>
        </p:nvSpPr>
        <p:spPr/>
        <p:txBody>
          <a:bodyPr rtlCol="0"/>
          <a:lstStyle/>
          <a:p>
            <a:pPr rtl="0"/>
            <a:endParaRPr lang="uk-UA" noProof="0"/>
          </a:p>
        </p:txBody>
      </p:sp>
      <p:sp>
        <p:nvSpPr>
          <p:cNvPr id="6" name="Місце для номера слайда 5"/>
          <p:cNvSpPr>
            <a:spLocks noGrp="1"/>
          </p:cNvSpPr>
          <p:nvPr>
            <p:ph type="sldNum" sz="quarter" idx="12"/>
          </p:nvPr>
        </p:nvSpPr>
        <p:spPr/>
        <p:txBody>
          <a:bodyPr rtlCol="0"/>
          <a:lstStyle/>
          <a:p>
            <a:pPr rtl="0"/>
            <a:fld id="{0FF54DE5-C571-48E8-A5BC-B369434E2F44}" type="slidenum">
              <a:rPr lang="uk-UA" noProof="0"/>
              <a:t>‹#›</a:t>
            </a:fld>
            <a:endParaRPr lang="uk-UA" noProof="0"/>
          </a:p>
        </p:txBody>
      </p:sp>
      <p:grpSp>
        <p:nvGrpSpPr>
          <p:cNvPr id="7" name="Група 6"/>
          <p:cNvGrpSpPr/>
          <p:nvPr/>
        </p:nvGrpSpPr>
        <p:grpSpPr>
          <a:xfrm rot="5400000">
            <a:off x="6514047" y="3228843"/>
            <a:ext cx="5632704" cy="84403"/>
            <a:chOff x="1073150" y="1219201"/>
            <a:chExt cx="10058400" cy="63125"/>
          </a:xfrm>
        </p:grpSpPr>
        <p:cxnSp>
          <p:nvCxnSpPr>
            <p:cNvPr id="8" name="Пряма сполучна ліні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 сполучна ліні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вмісту 2"/>
          <p:cNvSpPr>
            <a:spLocks noGrp="1"/>
          </p:cNvSpPr>
          <p:nvPr>
            <p:ph idx="1" hasCustomPrompt="1"/>
          </p:nvPr>
        </p:nvSpPr>
        <p:spPr/>
        <p:txBody>
          <a:bodyPr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дати 3"/>
          <p:cNvSpPr>
            <a:spLocks noGrp="1"/>
          </p:cNvSpPr>
          <p:nvPr>
            <p:ph type="dt" sz="half" idx="10"/>
          </p:nvPr>
        </p:nvSpPr>
        <p:spPr/>
        <p:txBody>
          <a:bodyPr rtlCol="0"/>
          <a:lstStyle/>
          <a:p>
            <a:pPr rtl="0"/>
            <a:fld id="{01992810-A98D-4410-808C-A9A897C2BAFD}" type="datetime1">
              <a:rPr lang="uk-UA" noProof="0" smtClean="0"/>
              <a:t>14.03.2024</a:t>
            </a:fld>
            <a:endParaRPr lang="uk-UA" noProof="0"/>
          </a:p>
        </p:txBody>
      </p:sp>
      <p:sp>
        <p:nvSpPr>
          <p:cNvPr id="5" name="Місце для нижнього колонтитула 4"/>
          <p:cNvSpPr>
            <a:spLocks noGrp="1"/>
          </p:cNvSpPr>
          <p:nvPr>
            <p:ph type="ftr" sz="quarter" idx="11"/>
          </p:nvPr>
        </p:nvSpPr>
        <p:spPr/>
        <p:txBody>
          <a:bodyPr rtlCol="0"/>
          <a:lstStyle/>
          <a:p>
            <a:pPr rtl="0"/>
            <a:endParaRPr lang="uk-UA" noProof="0"/>
          </a:p>
        </p:txBody>
      </p:sp>
      <p:sp>
        <p:nvSpPr>
          <p:cNvPr id="6" name="Місце для номера слайда 5"/>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ий слайд із рисунком">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uk-UA" noProof="0"/>
              <a:t>Зразок заголовка</a:t>
            </a:r>
          </a:p>
        </p:txBody>
      </p:sp>
      <p:sp>
        <p:nvSpPr>
          <p:cNvPr id="3" name="Підзаголовок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змінити стиль зразка підзаголовка</a:t>
            </a:r>
          </a:p>
        </p:txBody>
      </p:sp>
      <p:sp>
        <p:nvSpPr>
          <p:cNvPr id="11" name="Місце для зображення 10"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ru-RU" noProof="0" smtClean="0"/>
              <a:t>Вставка рисунка</a:t>
            </a:r>
            <a:endParaRPr lang="uk-UA" noProof="0"/>
          </a:p>
        </p:txBody>
      </p:sp>
      <p:sp>
        <p:nvSpPr>
          <p:cNvPr id="8" name="Прямокут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grpSp>
        <p:nvGrpSpPr>
          <p:cNvPr id="14" name="Група 13"/>
          <p:cNvGrpSpPr/>
          <p:nvPr/>
        </p:nvGrpSpPr>
        <p:grpSpPr>
          <a:xfrm>
            <a:off x="0" y="1143000"/>
            <a:ext cx="12192000" cy="63125"/>
            <a:chOff x="507492" y="1501519"/>
            <a:chExt cx="8129016" cy="63125"/>
          </a:xfrm>
        </p:grpSpPr>
        <p:cxnSp>
          <p:nvCxnSpPr>
            <p:cNvPr id="15" name="Пряма сполучна ліні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 сполучна ліні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Група 12"/>
          <p:cNvGrpSpPr/>
          <p:nvPr/>
        </p:nvGrpSpPr>
        <p:grpSpPr>
          <a:xfrm rot="10800000">
            <a:off x="0" y="5645510"/>
            <a:ext cx="12192000" cy="63125"/>
            <a:chOff x="507492" y="1501519"/>
            <a:chExt cx="8129016" cy="63125"/>
          </a:xfrm>
        </p:grpSpPr>
        <p:cxnSp>
          <p:nvCxnSpPr>
            <p:cNvPr id="17" name="Пряма сполучна ліні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 сполучна ліні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кут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grpSp>
        <p:nvGrpSpPr>
          <p:cNvPr id="8" name="Група 7"/>
          <p:cNvGrpSpPr/>
          <p:nvPr/>
        </p:nvGrpSpPr>
        <p:grpSpPr>
          <a:xfrm>
            <a:off x="0" y="2514600"/>
            <a:ext cx="12192000" cy="3194035"/>
            <a:chOff x="647402" y="2514600"/>
            <a:chExt cx="10838688" cy="3194035"/>
          </a:xfrm>
        </p:grpSpPr>
        <p:grpSp>
          <p:nvGrpSpPr>
            <p:cNvPr id="9" name="Група 8"/>
            <p:cNvGrpSpPr/>
            <p:nvPr/>
          </p:nvGrpSpPr>
          <p:grpSpPr>
            <a:xfrm>
              <a:off x="647402" y="2514600"/>
              <a:ext cx="10838688" cy="63125"/>
              <a:chOff x="507492" y="1501519"/>
              <a:chExt cx="8129016" cy="63125"/>
            </a:xfrm>
          </p:grpSpPr>
          <p:cxnSp>
            <p:nvCxnSpPr>
              <p:cNvPr id="14" name="Пряма сполучна ліні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кут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UA" noProof="0">
                <a:latin typeface="Arial" panose="020B0604020202020204" pitchFamily="34" charset="0"/>
              </a:endParaRPr>
            </a:p>
          </p:txBody>
        </p:sp>
        <p:grpSp>
          <p:nvGrpSpPr>
            <p:cNvPr id="11" name="Група 10"/>
            <p:cNvGrpSpPr/>
            <p:nvPr/>
          </p:nvGrpSpPr>
          <p:grpSpPr>
            <a:xfrm rot="10800000">
              <a:off x="647402" y="5645510"/>
              <a:ext cx="10838688" cy="63125"/>
              <a:chOff x="507492" y="1501519"/>
              <a:chExt cx="8129016" cy="63125"/>
            </a:xfrm>
          </p:grpSpPr>
          <p:cxnSp>
            <p:nvCxnSpPr>
              <p:cNvPr id="12" name="Пряма сполучна ліні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 сполучна ліні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Заголовок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uk-UA" noProof="0"/>
              <a:t>Зразок заголовка</a:t>
            </a:r>
          </a:p>
        </p:txBody>
      </p:sp>
      <p:sp>
        <p:nvSpPr>
          <p:cNvPr id="3" name="Місце для тексту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uk-UA" noProof="0"/>
              <a:t>Зразки заголовків</a:t>
            </a:r>
          </a:p>
        </p:txBody>
      </p:sp>
      <p:sp>
        <p:nvSpPr>
          <p:cNvPr id="4" name="Місце для дати 3"/>
          <p:cNvSpPr>
            <a:spLocks noGrp="1"/>
          </p:cNvSpPr>
          <p:nvPr>
            <p:ph type="dt" sz="half" idx="10"/>
          </p:nvPr>
        </p:nvSpPr>
        <p:spPr/>
        <p:txBody>
          <a:bodyPr rtlCol="0"/>
          <a:lstStyle/>
          <a:p>
            <a:pPr rtl="0"/>
            <a:fld id="{0ED1DED8-CF52-43DC-9B38-8E0CA8F7BAC2}" type="datetime1">
              <a:rPr lang="uk-UA" noProof="0" smtClean="0"/>
              <a:t>14.03.2024</a:t>
            </a:fld>
            <a:endParaRPr lang="uk-UA" noProof="0"/>
          </a:p>
        </p:txBody>
      </p:sp>
      <p:sp>
        <p:nvSpPr>
          <p:cNvPr id="5" name="Місце для нижнього колонтитула 4"/>
          <p:cNvSpPr>
            <a:spLocks noGrp="1"/>
          </p:cNvSpPr>
          <p:nvPr>
            <p:ph type="ftr" sz="quarter" idx="11"/>
          </p:nvPr>
        </p:nvSpPr>
        <p:spPr/>
        <p:txBody>
          <a:bodyPr rtlCol="0"/>
          <a:lstStyle/>
          <a:p>
            <a:pPr rtl="0"/>
            <a:endParaRPr lang="uk-UA" noProof="0"/>
          </a:p>
        </p:txBody>
      </p:sp>
      <p:sp>
        <p:nvSpPr>
          <p:cNvPr id="6" name="Місце для номера слайда 5"/>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вмісту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4" name="Місце для вмісту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5" name="Місце для дати 4"/>
          <p:cNvSpPr>
            <a:spLocks noGrp="1"/>
          </p:cNvSpPr>
          <p:nvPr>
            <p:ph type="dt" sz="half" idx="10"/>
          </p:nvPr>
        </p:nvSpPr>
        <p:spPr/>
        <p:txBody>
          <a:bodyPr rtlCol="0"/>
          <a:lstStyle/>
          <a:p>
            <a:pPr rtl="0"/>
            <a:fld id="{4EA642DF-1F19-4BE0-B53C-4A22DE4DAA43}" type="datetime1">
              <a:rPr lang="uk-UA" noProof="0" smtClean="0"/>
              <a:t>14.03.2024</a:t>
            </a:fld>
            <a:endParaRPr lang="uk-UA" noProof="0"/>
          </a:p>
        </p:txBody>
      </p:sp>
      <p:sp>
        <p:nvSpPr>
          <p:cNvPr id="6" name="Місце для нижнього колонтитула 5"/>
          <p:cNvSpPr>
            <a:spLocks noGrp="1"/>
          </p:cNvSpPr>
          <p:nvPr>
            <p:ph type="ftr" sz="quarter" idx="11"/>
          </p:nvPr>
        </p:nvSpPr>
        <p:spPr/>
        <p:txBody>
          <a:bodyPr rtlCol="0"/>
          <a:lstStyle/>
          <a:p>
            <a:pPr rtl="0"/>
            <a:endParaRPr lang="uk-UA" noProof="0"/>
          </a:p>
        </p:txBody>
      </p:sp>
      <p:sp>
        <p:nvSpPr>
          <p:cNvPr id="7" name="Місце для номера слайда 6"/>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тексту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Зразки заголовків</a:t>
            </a:r>
          </a:p>
        </p:txBody>
      </p:sp>
      <p:sp>
        <p:nvSpPr>
          <p:cNvPr id="4" name="Місце для вмісту 3"/>
          <p:cNvSpPr>
            <a:spLocks noGrp="1"/>
          </p:cNvSpPr>
          <p:nvPr>
            <p:ph sz="half" idx="2" hasCustomPrompt="1"/>
          </p:nvPr>
        </p:nvSpPr>
        <p:spPr>
          <a:xfrm>
            <a:off x="1104900" y="2424112"/>
            <a:ext cx="4919472" cy="3748088"/>
          </a:xfrm>
        </p:spPr>
        <p:txBody>
          <a:bodyPr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5" name="Місце для тексту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Зразки заголовків</a:t>
            </a:r>
          </a:p>
        </p:txBody>
      </p:sp>
      <p:sp>
        <p:nvSpPr>
          <p:cNvPr id="6" name="Місце для вмісту 5"/>
          <p:cNvSpPr>
            <a:spLocks noGrp="1"/>
          </p:cNvSpPr>
          <p:nvPr>
            <p:ph sz="quarter" idx="4" hasCustomPrompt="1"/>
          </p:nvPr>
        </p:nvSpPr>
        <p:spPr>
          <a:xfrm>
            <a:off x="6166110" y="2424112"/>
            <a:ext cx="4919472" cy="3748088"/>
          </a:xfrm>
        </p:spPr>
        <p:txBody>
          <a:bodyPr rtlCol="0"/>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7" name="Місце для дати 6"/>
          <p:cNvSpPr>
            <a:spLocks noGrp="1"/>
          </p:cNvSpPr>
          <p:nvPr>
            <p:ph type="dt" sz="half" idx="10"/>
          </p:nvPr>
        </p:nvSpPr>
        <p:spPr/>
        <p:txBody>
          <a:bodyPr rtlCol="0"/>
          <a:lstStyle/>
          <a:p>
            <a:pPr rtl="0"/>
            <a:fld id="{6E4452DF-ED3B-42BA-8D8E-CE7AAAE9E5A2}" type="datetime1">
              <a:rPr lang="uk-UA" noProof="0" smtClean="0"/>
              <a:t>14.03.2024</a:t>
            </a:fld>
            <a:endParaRPr lang="uk-UA" noProof="0"/>
          </a:p>
        </p:txBody>
      </p:sp>
      <p:sp>
        <p:nvSpPr>
          <p:cNvPr id="8" name="Місце для нижнього колонтитула 7"/>
          <p:cNvSpPr>
            <a:spLocks noGrp="1"/>
          </p:cNvSpPr>
          <p:nvPr>
            <p:ph type="ftr" sz="quarter" idx="11"/>
          </p:nvPr>
        </p:nvSpPr>
        <p:spPr/>
        <p:txBody>
          <a:bodyPr rtlCol="0"/>
          <a:lstStyle/>
          <a:p>
            <a:pPr rtl="0"/>
            <a:endParaRPr lang="uk-UA" noProof="0"/>
          </a:p>
        </p:txBody>
      </p:sp>
      <p:sp>
        <p:nvSpPr>
          <p:cNvPr id="9" name="Місце для номера слайда 8"/>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lstStyle/>
          <a:p>
            <a:pPr rtl="0"/>
            <a:r>
              <a:rPr lang="uk-UA" noProof="0"/>
              <a:t>Зразок заголовка</a:t>
            </a:r>
          </a:p>
        </p:txBody>
      </p:sp>
      <p:sp>
        <p:nvSpPr>
          <p:cNvPr id="3" name="Місце для дати 2"/>
          <p:cNvSpPr>
            <a:spLocks noGrp="1"/>
          </p:cNvSpPr>
          <p:nvPr>
            <p:ph type="dt" sz="half" idx="10"/>
          </p:nvPr>
        </p:nvSpPr>
        <p:spPr/>
        <p:txBody>
          <a:bodyPr rtlCol="0"/>
          <a:lstStyle/>
          <a:p>
            <a:pPr rtl="0"/>
            <a:fld id="{C38A0BB1-83AA-40CD-BC6B-CBC2AFE479A3}" type="datetime1">
              <a:rPr lang="uk-UA" noProof="0" smtClean="0"/>
              <a:t>14.03.2024</a:t>
            </a:fld>
            <a:endParaRPr lang="uk-UA" noProof="0"/>
          </a:p>
        </p:txBody>
      </p:sp>
      <p:sp>
        <p:nvSpPr>
          <p:cNvPr id="4" name="Місце для нижнього колонтитула 3"/>
          <p:cNvSpPr>
            <a:spLocks noGrp="1"/>
          </p:cNvSpPr>
          <p:nvPr>
            <p:ph type="ftr" sz="quarter" idx="11"/>
          </p:nvPr>
        </p:nvSpPr>
        <p:spPr/>
        <p:txBody>
          <a:bodyPr rtlCol="0"/>
          <a:lstStyle/>
          <a:p>
            <a:pPr rtl="0"/>
            <a:endParaRPr lang="uk-UA" noProof="0"/>
          </a:p>
        </p:txBody>
      </p:sp>
      <p:sp>
        <p:nvSpPr>
          <p:cNvPr id="5" name="Місце для номера слайда 4"/>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BBEA56B0-A201-4DC8-9174-1508D42E1AC5}" type="datetime1">
              <a:rPr lang="uk-UA" noProof="0" smtClean="0"/>
              <a:t>14.03.2024</a:t>
            </a:fld>
            <a:endParaRPr lang="uk-UA" noProof="0"/>
          </a:p>
        </p:txBody>
      </p:sp>
      <p:sp>
        <p:nvSpPr>
          <p:cNvPr id="3" name="Місце для нижнього колонтитула 2"/>
          <p:cNvSpPr>
            <a:spLocks noGrp="1"/>
          </p:cNvSpPr>
          <p:nvPr>
            <p:ph type="ftr" sz="quarter" idx="11"/>
          </p:nvPr>
        </p:nvSpPr>
        <p:spPr/>
        <p:txBody>
          <a:bodyPr rtlCol="0"/>
          <a:lstStyle/>
          <a:p>
            <a:pPr rtl="0"/>
            <a:endParaRPr lang="uk-UA" noProof="0"/>
          </a:p>
        </p:txBody>
      </p:sp>
      <p:sp>
        <p:nvSpPr>
          <p:cNvPr id="4" name="Місце для номера слайда 3"/>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rtlCol="0" anchor="b"/>
          <a:lstStyle>
            <a:lvl1pPr>
              <a:defRPr sz="3200"/>
            </a:lvl1pPr>
          </a:lstStyle>
          <a:p>
            <a:pPr rtl="0"/>
            <a:r>
              <a:rPr lang="uk-UA" noProof="0"/>
              <a:t>Зразок заголовка</a:t>
            </a:r>
          </a:p>
        </p:txBody>
      </p:sp>
      <p:sp>
        <p:nvSpPr>
          <p:cNvPr id="4" name="Місце для тексту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Зразки заголовків</a:t>
            </a:r>
          </a:p>
        </p:txBody>
      </p:sp>
      <p:sp>
        <p:nvSpPr>
          <p:cNvPr id="3" name="Місце для вмісту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p:txBody>
      </p:sp>
      <p:sp>
        <p:nvSpPr>
          <p:cNvPr id="5" name="Місце для дати 4"/>
          <p:cNvSpPr>
            <a:spLocks noGrp="1"/>
          </p:cNvSpPr>
          <p:nvPr>
            <p:ph type="dt" sz="half" idx="10"/>
          </p:nvPr>
        </p:nvSpPr>
        <p:spPr/>
        <p:txBody>
          <a:bodyPr rtlCol="0"/>
          <a:lstStyle/>
          <a:p>
            <a:pPr rtl="0"/>
            <a:fld id="{86B8263B-FA63-49A0-B25E-9D09D70126F7}" type="datetime1">
              <a:rPr lang="uk-UA" noProof="0" smtClean="0"/>
              <a:t>14.03.2024</a:t>
            </a:fld>
            <a:endParaRPr lang="uk-UA" noProof="0"/>
          </a:p>
        </p:txBody>
      </p:sp>
      <p:sp>
        <p:nvSpPr>
          <p:cNvPr id="6" name="Місце для нижнього колонтитула 5"/>
          <p:cNvSpPr>
            <a:spLocks noGrp="1"/>
          </p:cNvSpPr>
          <p:nvPr>
            <p:ph type="ftr" sz="quarter" idx="11"/>
          </p:nvPr>
        </p:nvSpPr>
        <p:spPr/>
        <p:txBody>
          <a:bodyPr rtlCol="0"/>
          <a:lstStyle/>
          <a:p>
            <a:pPr rtl="0"/>
            <a:endParaRPr lang="uk-UA" noProof="0"/>
          </a:p>
        </p:txBody>
      </p:sp>
      <p:sp>
        <p:nvSpPr>
          <p:cNvPr id="7" name="Місце для номера слайда 6"/>
          <p:cNvSpPr>
            <a:spLocks noGrp="1"/>
          </p:cNvSpPr>
          <p:nvPr>
            <p:ph type="sldNum" sz="quarter" idx="12"/>
          </p:nvPr>
        </p:nvSpPr>
        <p:spPr/>
        <p:txBody>
          <a:bodyPr rtlCol="0"/>
          <a:lstStyle/>
          <a:p>
            <a:pPr rtl="0"/>
            <a:fld id="{0FF54DE5-C571-48E8-A5BC-B369434E2F44}" type="slidenum">
              <a:rPr lang="uk-UA" noProof="0"/>
              <a:t>‹#›</a:t>
            </a:fld>
            <a:endParaRPr lang="uk-UA"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uk-UA" noProof="0"/>
              <a:t>Зразок заголовка</a:t>
            </a:r>
          </a:p>
        </p:txBody>
      </p:sp>
      <p:sp>
        <p:nvSpPr>
          <p:cNvPr id="3" name="Місце для тексту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uk-UA" noProof="0"/>
              <a:t>Зразки заголовків</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p>
          <a:p>
            <a:pPr lvl="5" rtl="0"/>
            <a:r>
              <a:rPr lang="uk-UA" noProof="0"/>
              <a:t>Шостий рівень</a:t>
            </a:r>
          </a:p>
          <a:p>
            <a:pPr lvl="6" rtl="0"/>
            <a:r>
              <a:rPr lang="uk-UA" noProof="0"/>
              <a:t>Сьомий рівень</a:t>
            </a:r>
          </a:p>
          <a:p>
            <a:pPr lvl="7" rtl="0"/>
            <a:r>
              <a:rPr lang="uk-UA" noProof="0"/>
              <a:t>Восьмий рівень</a:t>
            </a:r>
          </a:p>
          <a:p>
            <a:pPr lvl="8" rtl="0"/>
            <a:r>
              <a:rPr lang="uk-UA" noProof="0"/>
              <a:t>Дев’ятий рівень</a:t>
            </a:r>
          </a:p>
        </p:txBody>
      </p:sp>
      <p:sp>
        <p:nvSpPr>
          <p:cNvPr id="4" name="Місце для дати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fld id="{0E96D025-70D8-483C-8257-7E381723A249}" type="datetime1">
              <a:rPr lang="uk-UA" noProof="0" smtClean="0"/>
              <a:t>14.03.2024</a:t>
            </a:fld>
            <a:endParaRPr lang="uk-UA" noProof="0">
              <a:latin typeface="Arial" panose="020B0604020202020204" pitchFamily="34" charset="0"/>
              <a:cs typeface="Arial" panose="020B0604020202020204" pitchFamily="34" charset="0"/>
            </a:endParaRPr>
          </a:p>
        </p:txBody>
      </p:sp>
      <p:sp>
        <p:nvSpPr>
          <p:cNvPr id="5" name="Місце для нижнього колонтитула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endParaRPr lang="uk-UA" noProof="0">
              <a:latin typeface="Arial" panose="020B0604020202020204" pitchFamily="34" charset="0"/>
              <a:cs typeface="Arial" panose="020B0604020202020204" pitchFamily="34" charset="0"/>
            </a:endParaRPr>
          </a:p>
        </p:txBody>
      </p:sp>
      <p:sp>
        <p:nvSpPr>
          <p:cNvPr id="6" name="Місце для номера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fld id="{0FF54DE5-C571-48E8-A5BC-B369434E2F44}" type="slidenum">
              <a:rPr lang="uk-UA" noProof="0" smtClean="0"/>
              <a:pPr/>
              <a:t>‹#›</a:t>
            </a:fld>
            <a:endParaRPr lang="uk-UA" noProof="0">
              <a:latin typeface="Arial" panose="020B0604020202020204" pitchFamily="34" charset="0"/>
              <a:cs typeface="Arial" panose="020B0604020202020204" pitchFamily="34" charset="0"/>
            </a:endParaRPr>
          </a:p>
        </p:txBody>
      </p:sp>
      <p:grpSp>
        <p:nvGrpSpPr>
          <p:cNvPr id="15" name="Група 14"/>
          <p:cNvGrpSpPr/>
          <p:nvPr/>
        </p:nvGrpSpPr>
        <p:grpSpPr>
          <a:xfrm>
            <a:off x="1103376" y="1219201"/>
            <a:ext cx="9985248" cy="84403"/>
            <a:chOff x="1073150" y="1219201"/>
            <a:chExt cx="10058400" cy="63125"/>
          </a:xfrm>
        </p:grpSpPr>
        <p:cxnSp>
          <p:nvCxnSpPr>
            <p:cNvPr id="13" name="Пряма сполучна ліні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 сполучна ліні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237507" y="2220686"/>
            <a:ext cx="6709558" cy="3740727"/>
          </a:xfrm>
        </p:spPr>
        <p:txBody>
          <a:bodyPr rtlCol="0" anchor="ctr">
            <a:normAutofit fontScale="90000"/>
          </a:bodyPr>
          <a:lstStyle/>
          <a:p>
            <a:pPr algn="ctr"/>
            <a:r>
              <a:rPr lang="ru-RU" sz="5300" b="1" i="1" dirty="0">
                <a:solidFill>
                  <a:srgbClr val="643930"/>
                </a:solidFill>
                <a:latin typeface="+mn-lt"/>
                <a:cs typeface="Arabic Typesetting" pitchFamily="66" charset="-78"/>
                <a:sym typeface="Calibri" pitchFamily="34" charset="0"/>
              </a:rPr>
              <a:t>Атестація педагогічних працівників: що змінить нове Положення </a:t>
            </a:r>
            <a:r>
              <a:rPr lang="ru-RU" b="1" i="1" dirty="0">
                <a:latin typeface="Times New Roman" pitchFamily="18" charset="0"/>
                <a:sym typeface="Calibri" pitchFamily="34" charset="0"/>
              </a:rPr>
              <a:t/>
            </a:r>
            <a:br>
              <a:rPr lang="ru-RU" b="1" i="1" dirty="0">
                <a:latin typeface="Times New Roman" pitchFamily="18" charset="0"/>
                <a:sym typeface="Calibri" pitchFamily="34" charset="0"/>
              </a:rPr>
            </a:br>
            <a:endParaRPr lang="uk-UA" b="1" i="1" dirty="0">
              <a:latin typeface="Times New Roman" pitchFamily="18" charset="0"/>
              <a:sym typeface="Calibri" pitchFamily="34" charset="0"/>
            </a:endParaRPr>
          </a:p>
        </p:txBody>
      </p:sp>
      <p:pic>
        <p:nvPicPr>
          <p:cNvPr id="4" name="Місце для зображення 3" descr="Відкрита книга на столі, розмиті книжкові полиці на задньому плані"/>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Освітньо-кваліфікаційні рівні</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3" name="Скругленный прямоугольник 2"/>
          <p:cNvSpPr/>
          <p:nvPr/>
        </p:nvSpPr>
        <p:spPr>
          <a:xfrm>
            <a:off x="708455" y="1762898"/>
            <a:ext cx="10486766" cy="4899832"/>
          </a:xfrm>
          <a:prstGeom prst="roundRect">
            <a:avLst/>
          </a:prstGeom>
          <a:solidFill>
            <a:schemeClr val="bg1">
              <a:lumMod val="9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1"/>
              </a:solidFill>
            </a:endParaRPr>
          </a:p>
        </p:txBody>
      </p:sp>
      <p:sp>
        <p:nvSpPr>
          <p:cNvPr id="4" name="TextBox 3"/>
          <p:cNvSpPr txBox="1"/>
          <p:nvPr/>
        </p:nvSpPr>
        <p:spPr>
          <a:xfrm>
            <a:off x="939113" y="2017922"/>
            <a:ext cx="10025448" cy="892552"/>
          </a:xfrm>
          <a:prstGeom prst="rect">
            <a:avLst/>
          </a:prstGeom>
          <a:solidFill>
            <a:schemeClr val="accent2">
              <a:lumMod val="40000"/>
              <a:lumOff val="60000"/>
            </a:schemeClr>
          </a:solidFill>
          <a:effectLst>
            <a:softEdge rad="127000"/>
          </a:effectLst>
        </p:spPr>
        <p:txBody>
          <a:bodyPr wrap="square" rtlCol="0">
            <a:spAutoFit/>
          </a:bodyPr>
          <a:lstStyle/>
          <a:p>
            <a:r>
              <a:rPr lang="uk-UA" sz="2000" b="1" dirty="0" smtClean="0">
                <a:effectLst>
                  <a:outerShdw blurRad="38100" dist="38100" dir="2700000" algn="tl">
                    <a:srgbClr val="000000">
                      <a:alpha val="43137"/>
                    </a:srgbClr>
                  </a:outerShdw>
                </a:effectLst>
              </a:rPr>
              <a:t>Спеціаліст</a:t>
            </a:r>
            <a:r>
              <a:rPr lang="uk-UA" dirty="0" smtClean="0"/>
              <a:t> : </a:t>
            </a:r>
            <a:r>
              <a:rPr lang="uk-UA" sz="1600" dirty="0"/>
              <a:t>о</a:t>
            </a:r>
            <a:r>
              <a:rPr lang="uk-UA" sz="1600" dirty="0" smtClean="0"/>
              <a:t>світній рівень фаховий молодший бакалавр (освітньо-кваліфікаційний рівень молодший спеціаліст), молодший бакалавр, бакалавр чи магістр (освітньо-кваліфікаційний рівень спеціаліст)</a:t>
            </a:r>
            <a:endParaRPr lang="uk-UA" sz="1600" dirty="0"/>
          </a:p>
        </p:txBody>
      </p:sp>
      <p:sp>
        <p:nvSpPr>
          <p:cNvPr id="6" name="TextBox 5"/>
          <p:cNvSpPr txBox="1"/>
          <p:nvPr/>
        </p:nvSpPr>
        <p:spPr>
          <a:xfrm>
            <a:off x="939113" y="3075244"/>
            <a:ext cx="10025448" cy="1169551"/>
          </a:xfrm>
          <a:prstGeom prst="rect">
            <a:avLst/>
          </a:prstGeom>
          <a:solidFill>
            <a:schemeClr val="accent3">
              <a:lumMod val="20000"/>
              <a:lumOff val="80000"/>
            </a:schemeClr>
          </a:solidFill>
          <a:effectLst>
            <a:softEdge rad="127000"/>
          </a:effectLst>
        </p:spPr>
        <p:txBody>
          <a:bodyPr wrap="square" rtlCol="0">
            <a:spAutoFit/>
          </a:bodyPr>
          <a:lstStyle/>
          <a:p>
            <a:pPr algn="just"/>
            <a:r>
              <a:rPr lang="uk-UA" sz="2000" b="1" dirty="0" smtClean="0">
                <a:effectLst>
                  <a:outerShdw blurRad="38100" dist="38100" dir="2700000" algn="tl">
                    <a:srgbClr val="000000">
                      <a:alpha val="43137"/>
                    </a:srgbClr>
                  </a:outerShdw>
                </a:effectLst>
              </a:rPr>
              <a:t>Спеціаліст другої категорії </a:t>
            </a:r>
            <a:r>
              <a:rPr lang="uk-UA" b="1" dirty="0" smtClean="0">
                <a:effectLst>
                  <a:outerShdw blurRad="38100" dist="38100" dir="2700000" algn="tl">
                    <a:srgbClr val="000000">
                      <a:alpha val="43137"/>
                    </a:srgbClr>
                  </a:outerShdw>
                </a:effectLst>
              </a:rPr>
              <a:t>: </a:t>
            </a:r>
            <a:r>
              <a:rPr lang="uk-UA" sz="1600" dirty="0" smtClean="0"/>
              <a:t>освітній рівень молодший бакалавр (освітньо-кваліфікаційний рівень молодший спеціаліст), бакалавр чи магістр (освітньо-кваліфікаційний рівень спеціаліст) (для працівників закладів дошкільної освіти також освітньо-професійний ступінь фаховий молодший бакалавр), стаж роботи на посадах педагогічних працівників </a:t>
            </a:r>
            <a:r>
              <a:rPr lang="uk-UA" dirty="0" smtClean="0">
                <a:effectLst>
                  <a:outerShdw blurRad="38100" dist="38100" dir="2700000" algn="tl">
                    <a:srgbClr val="000000">
                      <a:alpha val="43137"/>
                    </a:srgbClr>
                  </a:outerShdw>
                </a:effectLst>
              </a:rPr>
              <a:t>не менше ніж три роки</a:t>
            </a:r>
            <a:r>
              <a:rPr lang="uk-UA" dirty="0" smtClean="0"/>
              <a:t>;</a:t>
            </a:r>
            <a:endParaRPr lang="uk-UA" b="1" dirty="0">
              <a:effectLst>
                <a:outerShdw blurRad="38100" dist="38100" dir="2700000" algn="tl">
                  <a:srgbClr val="000000">
                    <a:alpha val="43137"/>
                  </a:srgbClr>
                </a:outerShdw>
              </a:effectLst>
            </a:endParaRPr>
          </a:p>
        </p:txBody>
      </p:sp>
      <p:sp>
        <p:nvSpPr>
          <p:cNvPr id="8" name="TextBox 7"/>
          <p:cNvSpPr txBox="1"/>
          <p:nvPr/>
        </p:nvSpPr>
        <p:spPr>
          <a:xfrm>
            <a:off x="922637" y="4290357"/>
            <a:ext cx="10139281" cy="1169551"/>
          </a:xfrm>
          <a:prstGeom prst="rect">
            <a:avLst/>
          </a:prstGeom>
          <a:solidFill>
            <a:schemeClr val="accent2">
              <a:lumMod val="20000"/>
              <a:lumOff val="80000"/>
            </a:schemeClr>
          </a:solidFill>
          <a:effectLst>
            <a:softEdge rad="127000"/>
          </a:effectLst>
        </p:spPr>
        <p:txBody>
          <a:bodyPr wrap="square" rtlCol="0">
            <a:spAutoFit/>
          </a:bodyPr>
          <a:lstStyle/>
          <a:p>
            <a:r>
              <a:rPr lang="uk-UA" sz="2000" b="1" dirty="0" smtClean="0">
                <a:effectLst>
                  <a:outerShdw blurRad="38100" dist="38100" dir="2700000" algn="tl">
                    <a:srgbClr val="000000">
                      <a:alpha val="43137"/>
                    </a:srgbClr>
                  </a:outerShdw>
                </a:effectLst>
              </a:rPr>
              <a:t>Спеціаліст першої категорії </a:t>
            </a:r>
            <a:r>
              <a:rPr lang="uk-UA" b="1" dirty="0" smtClean="0">
                <a:effectLst>
                  <a:outerShdw blurRad="38100" dist="38100" dir="2700000" algn="tl">
                    <a:srgbClr val="000000">
                      <a:alpha val="43137"/>
                    </a:srgbClr>
                  </a:outerShdw>
                </a:effectLst>
              </a:rPr>
              <a:t>: </a:t>
            </a:r>
            <a:r>
              <a:rPr lang="uk-UA" sz="1600" dirty="0" smtClean="0"/>
              <a:t>освітній рівень бакалавр, магістр (освітньо-кваліфікаційний рівень спеціаліст) (для працівників закладів дошкільної освіти також освітньо-професійний ступінь фаховий молодший бакалавр або ступінь вищої освіти молодший бакалавр)</a:t>
            </a:r>
            <a:r>
              <a:rPr lang="uk-UA" sz="1600" dirty="0"/>
              <a:t> </a:t>
            </a:r>
            <a:r>
              <a:rPr lang="uk-UA" sz="1600" dirty="0" smtClean="0"/>
              <a:t>освітньо-кваліфікаційний </a:t>
            </a:r>
            <a:r>
              <a:rPr lang="uk-UA" sz="1600" dirty="0"/>
              <a:t>рівень </a:t>
            </a:r>
            <a:r>
              <a:rPr lang="uk-UA" sz="1600" dirty="0" smtClean="0"/>
              <a:t>молодший спеціаліст), стаж роботи на посадах педагогічних працівників </a:t>
            </a:r>
            <a:r>
              <a:rPr lang="uk-UA" dirty="0" smtClean="0">
                <a:effectLst>
                  <a:outerShdw blurRad="38100" dist="38100" dir="2700000" algn="tl">
                    <a:srgbClr val="000000">
                      <a:alpha val="43137"/>
                    </a:srgbClr>
                  </a:outerShdw>
                </a:effectLst>
              </a:rPr>
              <a:t>не менше ніж п</a:t>
            </a:r>
            <a:r>
              <a:rPr lang="en-US" dirty="0" smtClean="0">
                <a:effectLst>
                  <a:outerShdw blurRad="38100" dist="38100" dir="2700000" algn="tl">
                    <a:srgbClr val="000000">
                      <a:alpha val="43137"/>
                    </a:srgbClr>
                  </a:outerShdw>
                </a:effectLst>
              </a:rPr>
              <a:t>’</a:t>
            </a:r>
            <a:r>
              <a:rPr lang="uk-UA" dirty="0" smtClean="0">
                <a:effectLst>
                  <a:outerShdw blurRad="38100" dist="38100" dir="2700000" algn="tl">
                    <a:srgbClr val="000000">
                      <a:alpha val="43137"/>
                    </a:srgbClr>
                  </a:outerShdw>
                </a:effectLst>
              </a:rPr>
              <a:t>ять років</a:t>
            </a:r>
            <a:r>
              <a:rPr lang="uk-UA" sz="1600" dirty="0" smtClean="0"/>
              <a:t>;</a:t>
            </a:r>
            <a:endParaRPr lang="uk-UA" sz="1600" b="1" dirty="0">
              <a:effectLst>
                <a:outerShdw blurRad="38100" dist="38100" dir="2700000" algn="tl">
                  <a:srgbClr val="000000">
                    <a:alpha val="43137"/>
                  </a:srgbClr>
                </a:outerShdw>
              </a:effectLst>
            </a:endParaRPr>
          </a:p>
        </p:txBody>
      </p:sp>
      <p:sp>
        <p:nvSpPr>
          <p:cNvPr id="9" name="TextBox 8"/>
          <p:cNvSpPr txBox="1"/>
          <p:nvPr/>
        </p:nvSpPr>
        <p:spPr>
          <a:xfrm>
            <a:off x="922637" y="5541257"/>
            <a:ext cx="10041923" cy="677108"/>
          </a:xfrm>
          <a:prstGeom prst="rect">
            <a:avLst/>
          </a:prstGeom>
          <a:solidFill>
            <a:schemeClr val="accent5">
              <a:lumMod val="20000"/>
              <a:lumOff val="80000"/>
            </a:schemeClr>
          </a:solidFill>
          <a:effectLst>
            <a:softEdge rad="127000"/>
          </a:effectLst>
        </p:spPr>
        <p:txBody>
          <a:bodyPr wrap="square" rtlCol="0">
            <a:spAutoFit/>
          </a:bodyPr>
          <a:lstStyle/>
          <a:p>
            <a:pPr algn="just"/>
            <a:r>
              <a:rPr lang="uk-UA" sz="2000" b="1" dirty="0" smtClean="0">
                <a:effectLst>
                  <a:outerShdw blurRad="38100" dist="38100" dir="2700000" algn="tl">
                    <a:srgbClr val="000000">
                      <a:alpha val="43137"/>
                    </a:srgbClr>
                  </a:outerShdw>
                </a:effectLst>
              </a:rPr>
              <a:t>Спеціаліст вищої категорії </a:t>
            </a:r>
            <a:r>
              <a:rPr lang="uk-UA" b="1" dirty="0" smtClean="0">
                <a:effectLst>
                  <a:outerShdw blurRad="38100" dist="38100" dir="2700000" algn="tl">
                    <a:srgbClr val="000000">
                      <a:alpha val="43137"/>
                    </a:srgbClr>
                  </a:outerShdw>
                </a:effectLst>
              </a:rPr>
              <a:t>: </a:t>
            </a:r>
            <a:r>
              <a:rPr lang="uk-UA" sz="1600" dirty="0" smtClean="0"/>
              <a:t>освітній рівень магістр (</a:t>
            </a:r>
            <a:r>
              <a:rPr lang="uk-UA" sz="1600" dirty="0"/>
              <a:t>освітньо-кваліфікаційний рівень </a:t>
            </a:r>
            <a:r>
              <a:rPr lang="uk-UA" sz="1600" dirty="0" smtClean="0"/>
              <a:t>спеціаліст), стаж роботи на посадах педагогічних працівників </a:t>
            </a:r>
            <a:r>
              <a:rPr lang="uk-UA" dirty="0" smtClean="0">
                <a:effectLst>
                  <a:outerShdw blurRad="38100" dist="38100" dir="2700000" algn="tl">
                    <a:srgbClr val="000000">
                      <a:alpha val="43137"/>
                    </a:srgbClr>
                  </a:outerShdw>
                </a:effectLst>
              </a:rPr>
              <a:t>не менше ніж сім років</a:t>
            </a:r>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069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За результатами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9" y="2713506"/>
            <a:ext cx="5269972" cy="3743277"/>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За результатами атестації </a:t>
            </a:r>
            <a:r>
              <a:rPr lang="ru-RU" sz="1600" dirty="0" err="1" smtClean="0">
                <a:solidFill>
                  <a:schemeClr val="tx1"/>
                </a:solidFill>
              </a:rPr>
              <a:t>педагогічним</a:t>
            </a:r>
            <a:r>
              <a:rPr lang="ru-RU" sz="1600" dirty="0" smtClean="0">
                <a:solidFill>
                  <a:schemeClr val="tx1"/>
                </a:solidFill>
              </a:rPr>
              <a:t> </a:t>
            </a:r>
            <a:r>
              <a:rPr lang="ru-RU" sz="1600" dirty="0" err="1" smtClean="0">
                <a:solidFill>
                  <a:schemeClr val="tx1"/>
                </a:solidFill>
              </a:rPr>
              <a:t>працівникам</a:t>
            </a:r>
            <a:r>
              <a:rPr lang="ru-RU" sz="1600" dirty="0" smtClean="0">
                <a:solidFill>
                  <a:schemeClr val="tx1"/>
                </a:solidFill>
              </a:rPr>
              <a:t>,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досягли</a:t>
            </a:r>
            <a:r>
              <a:rPr lang="ru-RU" sz="1600" dirty="0" smtClean="0">
                <a:solidFill>
                  <a:schemeClr val="tx1"/>
                </a:solidFill>
              </a:rPr>
              <a:t> </a:t>
            </a:r>
            <a:r>
              <a:rPr lang="ru-RU" sz="1600" dirty="0" err="1" smtClean="0">
                <a:solidFill>
                  <a:schemeClr val="tx1"/>
                </a:solidFill>
              </a:rPr>
              <a:t>високих</a:t>
            </a:r>
            <a:r>
              <a:rPr lang="ru-RU" sz="1600" dirty="0" smtClean="0">
                <a:solidFill>
                  <a:schemeClr val="tx1"/>
                </a:solidFill>
              </a:rPr>
              <a:t> </a:t>
            </a:r>
            <a:r>
              <a:rPr lang="ru-RU" sz="1600" dirty="0" err="1" smtClean="0">
                <a:solidFill>
                  <a:schemeClr val="tx1"/>
                </a:solidFill>
              </a:rPr>
              <a:t>показників</a:t>
            </a:r>
            <a:r>
              <a:rPr lang="ru-RU" sz="1600" dirty="0" smtClean="0">
                <a:solidFill>
                  <a:schemeClr val="tx1"/>
                </a:solidFill>
              </a:rPr>
              <a:t> у </a:t>
            </a:r>
            <a:r>
              <a:rPr lang="ru-RU" sz="1600" dirty="0" err="1" smtClean="0">
                <a:solidFill>
                  <a:schemeClr val="tx1"/>
                </a:solidFill>
              </a:rPr>
              <a:t>роботі</a:t>
            </a:r>
            <a:r>
              <a:rPr lang="ru-RU" sz="1600" dirty="0" smtClean="0">
                <a:solidFill>
                  <a:schemeClr val="tx1"/>
                </a:solidFill>
              </a:rPr>
              <a:t>, </a:t>
            </a:r>
            <a:r>
              <a:rPr lang="ru-RU" sz="1600" dirty="0" err="1" smtClean="0">
                <a:solidFill>
                  <a:schemeClr val="tx1"/>
                </a:solidFill>
              </a:rPr>
              <a:t>присвоюються</a:t>
            </a:r>
            <a:r>
              <a:rPr lang="ru-RU" sz="1600" dirty="0" smtClean="0">
                <a:solidFill>
                  <a:schemeClr val="tx1"/>
                </a:solidFill>
              </a:rPr>
              <a:t> </a:t>
            </a:r>
            <a:r>
              <a:rPr lang="ru-RU" sz="1600" dirty="0" err="1" smtClean="0">
                <a:solidFill>
                  <a:schemeClr val="tx1"/>
                </a:solidFill>
              </a:rPr>
              <a:t>педагогічні</a:t>
            </a:r>
            <a:r>
              <a:rPr lang="ru-RU" sz="1600" dirty="0" smtClean="0">
                <a:solidFill>
                  <a:schemeClr val="tx1"/>
                </a:solidFill>
              </a:rPr>
              <a:t> </a:t>
            </a:r>
            <a:r>
              <a:rPr lang="ru-RU" sz="1600" dirty="0" err="1" smtClean="0">
                <a:solidFill>
                  <a:schemeClr val="tx1"/>
                </a:solidFill>
              </a:rPr>
              <a:t>звання</a:t>
            </a:r>
            <a:r>
              <a:rPr lang="ru-RU" sz="1600" dirty="0" smtClean="0">
                <a:solidFill>
                  <a:schemeClr val="tx1"/>
                </a:solidFill>
              </a:rPr>
              <a:t>. </a:t>
            </a:r>
            <a:r>
              <a:rPr lang="ru-RU" sz="1600" dirty="0" err="1" smtClean="0">
                <a:solidFill>
                  <a:schemeClr val="tx1"/>
                </a:solidFill>
              </a:rPr>
              <a:t>Педагогічні</a:t>
            </a:r>
            <a:r>
              <a:rPr lang="ru-RU" sz="1600" dirty="0" smtClean="0">
                <a:solidFill>
                  <a:schemeClr val="tx1"/>
                </a:solidFill>
              </a:rPr>
              <a:t> </a:t>
            </a:r>
            <a:r>
              <a:rPr lang="ru-RU" sz="1600" dirty="0" err="1" smtClean="0">
                <a:solidFill>
                  <a:schemeClr val="tx1"/>
                </a:solidFill>
              </a:rPr>
              <a:t>звання</a:t>
            </a:r>
            <a:r>
              <a:rPr lang="ru-RU" sz="1600" dirty="0" smtClean="0">
                <a:solidFill>
                  <a:schemeClr val="tx1"/>
                </a:solidFill>
              </a:rPr>
              <a:t> «старший </a:t>
            </a:r>
            <a:r>
              <a:rPr lang="ru-RU" sz="1600" dirty="0" err="1" smtClean="0">
                <a:solidFill>
                  <a:schemeClr val="tx1"/>
                </a:solidFill>
              </a:rPr>
              <a:t>викладач</a:t>
            </a:r>
            <a:r>
              <a:rPr lang="ru-RU" sz="1600" dirty="0" smtClean="0">
                <a:solidFill>
                  <a:schemeClr val="tx1"/>
                </a:solidFill>
              </a:rPr>
              <a:t>», «старший учитель», «старший </a:t>
            </a:r>
            <a:r>
              <a:rPr lang="ru-RU" sz="1600" dirty="0" err="1" smtClean="0">
                <a:solidFill>
                  <a:schemeClr val="tx1"/>
                </a:solidFill>
              </a:rPr>
              <a:t>вихователь</a:t>
            </a:r>
            <a:r>
              <a:rPr lang="ru-RU" sz="1600" dirty="0" smtClean="0">
                <a:solidFill>
                  <a:schemeClr val="tx1"/>
                </a:solidFill>
              </a:rPr>
              <a:t>» </a:t>
            </a:r>
            <a:r>
              <a:rPr lang="ru-RU" sz="1600" dirty="0" err="1" smtClean="0">
                <a:solidFill>
                  <a:schemeClr val="tx1"/>
                </a:solidFill>
              </a:rPr>
              <a:t>можуть</a:t>
            </a:r>
            <a:r>
              <a:rPr lang="ru-RU" sz="1600" dirty="0" smtClean="0">
                <a:solidFill>
                  <a:schemeClr val="tx1"/>
                </a:solidFill>
              </a:rPr>
              <a:t> </a:t>
            </a:r>
            <a:r>
              <a:rPr lang="ru-RU" sz="1600" dirty="0" err="1" smtClean="0">
                <a:solidFill>
                  <a:schemeClr val="tx1"/>
                </a:solidFill>
              </a:rPr>
              <a:t>присвоюватися</a:t>
            </a:r>
            <a:r>
              <a:rPr lang="ru-RU" sz="1600" dirty="0" smtClean="0">
                <a:solidFill>
                  <a:schemeClr val="tx1"/>
                </a:solidFill>
              </a:rPr>
              <a:t> </a:t>
            </a:r>
            <a:r>
              <a:rPr lang="ru-RU" sz="1600" dirty="0" err="1" smtClean="0">
                <a:solidFill>
                  <a:schemeClr val="tx1"/>
                </a:solidFill>
              </a:rPr>
              <a:t>педагогічним</a:t>
            </a:r>
            <a:r>
              <a:rPr lang="ru-RU" sz="1600" dirty="0" smtClean="0">
                <a:solidFill>
                  <a:schemeClr val="tx1"/>
                </a:solidFill>
              </a:rPr>
              <a:t> </a:t>
            </a:r>
            <a:r>
              <a:rPr lang="ru-RU" sz="1600" dirty="0" err="1" smtClean="0">
                <a:solidFill>
                  <a:schemeClr val="tx1"/>
                </a:solidFill>
              </a:rPr>
              <a:t>працівникам</a:t>
            </a:r>
            <a:r>
              <a:rPr lang="ru-RU" sz="1600" dirty="0" smtClean="0">
                <a:solidFill>
                  <a:schemeClr val="tx1"/>
                </a:solidFill>
              </a:rPr>
              <a:t>,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мають</a:t>
            </a:r>
            <a:r>
              <a:rPr lang="ru-RU" sz="1600" dirty="0" smtClean="0">
                <a:solidFill>
                  <a:schemeClr val="tx1"/>
                </a:solidFill>
              </a:rPr>
              <a:t> </a:t>
            </a:r>
            <a:r>
              <a:rPr lang="ru-RU" sz="1600" dirty="0" err="1" smtClean="0">
                <a:solidFill>
                  <a:schemeClr val="tx1"/>
                </a:solidFill>
              </a:rPr>
              <a:t>кваліфікаційні</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a:t>
            </a:r>
            <a:r>
              <a:rPr lang="ru-RU" sz="1600" dirty="0" err="1" smtClean="0">
                <a:solidFill>
                  <a:schemeClr val="tx1"/>
                </a:solidFill>
              </a:rPr>
              <a:t>спеціаліст</a:t>
            </a:r>
            <a:r>
              <a:rPr lang="ru-RU" sz="1600" dirty="0" smtClean="0">
                <a:solidFill>
                  <a:schemeClr val="tx1"/>
                </a:solidFill>
              </a:rPr>
              <a:t> </a:t>
            </a:r>
            <a:r>
              <a:rPr lang="ru-RU" sz="1600" dirty="0" err="1" smtClean="0">
                <a:solidFill>
                  <a:schemeClr val="tx1"/>
                </a:solidFill>
              </a:rPr>
              <a:t>вищої</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a:t>
            </a:r>
            <a:r>
              <a:rPr lang="ru-RU" sz="1600" dirty="0" err="1" smtClean="0">
                <a:solidFill>
                  <a:schemeClr val="tx1"/>
                </a:solidFill>
              </a:rPr>
              <a:t>або</a:t>
            </a:r>
            <a:r>
              <a:rPr lang="ru-RU" sz="1600" dirty="0" smtClean="0">
                <a:solidFill>
                  <a:schemeClr val="tx1"/>
                </a:solidFill>
              </a:rPr>
              <a:t> «</a:t>
            </a:r>
            <a:r>
              <a:rPr lang="ru-RU" sz="1600" dirty="0" err="1" smtClean="0">
                <a:solidFill>
                  <a:schemeClr val="tx1"/>
                </a:solidFill>
              </a:rPr>
              <a:t>спеціаліст</a:t>
            </a:r>
            <a:r>
              <a:rPr lang="ru-RU" sz="1600" dirty="0" smtClean="0">
                <a:solidFill>
                  <a:schemeClr val="tx1"/>
                </a:solidFill>
              </a:rPr>
              <a:t> </a:t>
            </a:r>
            <a:r>
              <a:rPr lang="ru-RU" sz="1600" dirty="0" err="1" smtClean="0">
                <a:solidFill>
                  <a:schemeClr val="tx1"/>
                </a:solidFill>
              </a:rPr>
              <a:t>першої</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та </a:t>
            </a:r>
            <a:r>
              <a:rPr lang="ru-RU" sz="1600" dirty="0" err="1" smtClean="0">
                <a:solidFill>
                  <a:schemeClr val="tx1"/>
                </a:solidFill>
              </a:rPr>
              <a:t>досягли</a:t>
            </a:r>
            <a:r>
              <a:rPr lang="ru-RU" sz="1600" dirty="0" smtClean="0">
                <a:solidFill>
                  <a:schemeClr val="tx1"/>
                </a:solidFill>
              </a:rPr>
              <a:t> </a:t>
            </a:r>
            <a:r>
              <a:rPr lang="ru-RU" sz="1600" dirty="0" err="1" smtClean="0">
                <a:solidFill>
                  <a:schemeClr val="tx1"/>
                </a:solidFill>
              </a:rPr>
              <a:t>високого</a:t>
            </a:r>
            <a:r>
              <a:rPr lang="ru-RU" sz="1600" dirty="0" smtClean="0">
                <a:solidFill>
                  <a:schemeClr val="tx1"/>
                </a:solidFill>
              </a:rPr>
              <a:t> </a:t>
            </a:r>
            <a:r>
              <a:rPr lang="ru-RU" sz="1600" dirty="0" err="1" smtClean="0">
                <a:solidFill>
                  <a:schemeClr val="tx1"/>
                </a:solidFill>
              </a:rPr>
              <a:t>професіоналізму</a:t>
            </a:r>
            <a:r>
              <a:rPr lang="ru-RU" sz="1600" dirty="0" smtClean="0">
                <a:solidFill>
                  <a:schemeClr val="tx1"/>
                </a:solidFill>
              </a:rPr>
              <a:t> в </a:t>
            </a:r>
            <a:r>
              <a:rPr lang="ru-RU" sz="1600" dirty="0" err="1" smtClean="0">
                <a:solidFill>
                  <a:schemeClr val="tx1"/>
                </a:solidFill>
              </a:rPr>
              <a:t>роботі</a:t>
            </a:r>
            <a:r>
              <a:rPr lang="ru-RU" sz="1600" dirty="0" smtClean="0">
                <a:solidFill>
                  <a:schemeClr val="tx1"/>
                </a:solidFill>
              </a:rPr>
              <a:t>, систематично </a:t>
            </a:r>
            <a:r>
              <a:rPr lang="ru-RU" sz="1600" dirty="0" err="1" smtClean="0">
                <a:solidFill>
                  <a:schemeClr val="tx1"/>
                </a:solidFill>
              </a:rPr>
              <a:t>використовують</a:t>
            </a:r>
            <a:r>
              <a:rPr lang="ru-RU" sz="1600" dirty="0" smtClean="0">
                <a:solidFill>
                  <a:schemeClr val="tx1"/>
                </a:solidFill>
              </a:rPr>
              <a:t> </a:t>
            </a:r>
            <a:r>
              <a:rPr lang="ru-RU" sz="1600" dirty="0" err="1" smtClean="0">
                <a:solidFill>
                  <a:schemeClr val="tx1"/>
                </a:solidFill>
              </a:rPr>
              <a:t>передовий</a:t>
            </a:r>
            <a:r>
              <a:rPr lang="ru-RU" sz="1600" dirty="0" smtClean="0">
                <a:solidFill>
                  <a:schemeClr val="tx1"/>
                </a:solidFill>
              </a:rPr>
              <a:t> </a:t>
            </a:r>
            <a:r>
              <a:rPr lang="ru-RU" sz="1600" dirty="0" err="1" smtClean="0">
                <a:solidFill>
                  <a:schemeClr val="tx1"/>
                </a:solidFill>
              </a:rPr>
              <a:t>педагогічний</a:t>
            </a:r>
            <a:r>
              <a:rPr lang="ru-RU" sz="1600" dirty="0" smtClean="0">
                <a:solidFill>
                  <a:schemeClr val="tx1"/>
                </a:solidFill>
              </a:rPr>
              <a:t> </a:t>
            </a:r>
            <a:r>
              <a:rPr lang="ru-RU" sz="1600" dirty="0" err="1" smtClean="0">
                <a:solidFill>
                  <a:schemeClr val="tx1"/>
                </a:solidFill>
              </a:rPr>
              <a:t>досвід</a:t>
            </a:r>
            <a:r>
              <a:rPr lang="ru-RU" sz="1600" dirty="0" smtClean="0">
                <a:solidFill>
                  <a:schemeClr val="tx1"/>
                </a:solidFill>
              </a:rPr>
              <a:t>, </a:t>
            </a:r>
            <a:r>
              <a:rPr lang="ru-RU" sz="1600" dirty="0" err="1" smtClean="0">
                <a:solidFill>
                  <a:schemeClr val="tx1"/>
                </a:solidFill>
              </a:rPr>
              <a:t>беруть</a:t>
            </a:r>
            <a:r>
              <a:rPr lang="ru-RU" sz="1600" dirty="0" smtClean="0">
                <a:solidFill>
                  <a:schemeClr val="tx1"/>
                </a:solidFill>
              </a:rPr>
              <a:t> </a:t>
            </a:r>
            <a:r>
              <a:rPr lang="ru-RU" sz="1600" dirty="0" err="1" smtClean="0">
                <a:solidFill>
                  <a:schemeClr val="tx1"/>
                </a:solidFill>
              </a:rPr>
              <a:t>активну</a:t>
            </a:r>
            <a:r>
              <a:rPr lang="ru-RU" sz="1600" dirty="0" smtClean="0">
                <a:solidFill>
                  <a:schemeClr val="tx1"/>
                </a:solidFill>
              </a:rPr>
              <a:t> участь у </a:t>
            </a:r>
            <a:r>
              <a:rPr lang="ru-RU" sz="1600" dirty="0" err="1" smtClean="0">
                <a:solidFill>
                  <a:schemeClr val="tx1"/>
                </a:solidFill>
              </a:rPr>
              <a:t>його</a:t>
            </a:r>
            <a:r>
              <a:rPr lang="ru-RU" sz="1600" dirty="0" smtClean="0">
                <a:solidFill>
                  <a:schemeClr val="tx1"/>
                </a:solidFill>
              </a:rPr>
              <a:t> </a:t>
            </a:r>
            <a:r>
              <a:rPr lang="ru-RU" sz="1600" dirty="0" err="1" smtClean="0">
                <a:solidFill>
                  <a:schemeClr val="tx1"/>
                </a:solidFill>
              </a:rPr>
              <a:t>поширенні</a:t>
            </a:r>
            <a:r>
              <a:rPr lang="ru-RU" sz="1600" dirty="0" smtClean="0">
                <a:solidFill>
                  <a:schemeClr val="tx1"/>
                </a:solidFill>
              </a:rPr>
              <a:t>.</a:t>
            </a:r>
          </a:p>
          <a:p>
            <a:pPr algn="ctr"/>
            <a:r>
              <a:rPr lang="ru-RU" sz="1600" dirty="0" smtClean="0">
                <a:solidFill>
                  <a:schemeClr val="tx1"/>
                </a:solidFill>
              </a:rPr>
              <a:t>…</a:t>
            </a:r>
          </a:p>
          <a:p>
            <a:pPr algn="ctr"/>
            <a:r>
              <a:rPr lang="ru-RU" sz="1600" dirty="0" smtClean="0">
                <a:solidFill>
                  <a:schemeClr val="tx1"/>
                </a:solidFill>
              </a:rPr>
              <a:t>За </a:t>
            </a:r>
            <a:r>
              <a:rPr lang="ru-RU" sz="1600" dirty="0" err="1" smtClean="0">
                <a:solidFill>
                  <a:schemeClr val="tx1"/>
                </a:solidFill>
              </a:rPr>
              <a:t>поданням</a:t>
            </a:r>
            <a:r>
              <a:rPr lang="ru-RU" sz="1600" dirty="0" smtClean="0">
                <a:solidFill>
                  <a:schemeClr val="tx1"/>
                </a:solidFill>
              </a:rPr>
              <a:t> </a:t>
            </a:r>
            <a:r>
              <a:rPr lang="ru-RU" sz="1600" dirty="0" err="1" smtClean="0">
                <a:solidFill>
                  <a:schemeClr val="tx1"/>
                </a:solidFill>
              </a:rPr>
              <a:t>керівника</a:t>
            </a:r>
            <a:r>
              <a:rPr lang="ru-RU" sz="1600" dirty="0" smtClean="0">
                <a:solidFill>
                  <a:schemeClr val="tx1"/>
                </a:solidFill>
              </a:rPr>
              <a:t>/</a:t>
            </a:r>
            <a:r>
              <a:rPr lang="ru-RU" sz="1600" dirty="0" err="1" smtClean="0">
                <a:solidFill>
                  <a:schemeClr val="tx1"/>
                </a:solidFill>
              </a:rPr>
              <a:t>педагогічної</a:t>
            </a:r>
            <a:r>
              <a:rPr lang="ru-RU" sz="1600" dirty="0" smtClean="0">
                <a:solidFill>
                  <a:schemeClr val="tx1"/>
                </a:solidFill>
              </a:rPr>
              <a:t> ради</a:t>
            </a:r>
            <a:endParaRPr lang="ru-RU" sz="1600" dirty="0">
              <a:solidFill>
                <a:schemeClr val="tx1"/>
              </a:solidFill>
            </a:endParaRPr>
          </a:p>
        </p:txBody>
      </p:sp>
      <p:sp>
        <p:nvSpPr>
          <p:cNvPr id="7" name="Скругленный прямоугольник 6"/>
          <p:cNvSpPr/>
          <p:nvPr/>
        </p:nvSpPr>
        <p:spPr>
          <a:xfrm>
            <a:off x="5758249" y="2713508"/>
            <a:ext cx="6354583" cy="3943966"/>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За результатами атестації </a:t>
            </a:r>
            <a:r>
              <a:rPr lang="ru-RU" sz="1600" u="sng" dirty="0" err="1" smtClean="0">
                <a:solidFill>
                  <a:schemeClr val="tx1"/>
                </a:solidFill>
                <a:effectLst>
                  <a:outerShdw blurRad="38100" dist="38100" dir="2700000" algn="tl">
                    <a:srgbClr val="000000">
                      <a:alpha val="43137"/>
                    </a:srgbClr>
                  </a:outerShdw>
                </a:effectLst>
              </a:rPr>
              <a:t>педагогічні</a:t>
            </a:r>
            <a:r>
              <a:rPr lang="ru-RU" sz="1600" u="sng" dirty="0" smtClean="0">
                <a:solidFill>
                  <a:schemeClr val="tx1"/>
                </a:solidFill>
                <a:effectLst>
                  <a:outerShdw blurRad="38100" dist="38100" dir="2700000" algn="tl">
                    <a:srgbClr val="000000">
                      <a:alpha val="43137"/>
                    </a:srgbClr>
                  </a:outerShdw>
                </a:effectLst>
              </a:rPr>
              <a:t> </a:t>
            </a:r>
            <a:r>
              <a:rPr lang="ru-RU" sz="1600" u="sng" dirty="0" err="1" smtClean="0">
                <a:solidFill>
                  <a:schemeClr val="tx1"/>
                </a:solidFill>
                <a:effectLst>
                  <a:outerShdw blurRad="38100" dist="38100" dir="2700000" algn="tl">
                    <a:srgbClr val="000000">
                      <a:alpha val="43137"/>
                    </a:srgbClr>
                  </a:outerShdw>
                </a:effectLst>
              </a:rPr>
              <a:t>звання</a:t>
            </a:r>
            <a:r>
              <a:rPr lang="ru-RU" sz="1600" u="sng" dirty="0" smtClean="0">
                <a:solidFill>
                  <a:schemeClr val="tx1"/>
                </a:solidFill>
                <a:effectLst>
                  <a:outerShdw blurRad="38100" dist="38100" dir="2700000" algn="tl">
                    <a:srgbClr val="000000">
                      <a:alpha val="43137"/>
                    </a:srgbClr>
                  </a:outerShdw>
                </a:effectLst>
              </a:rPr>
              <a:t> </a:t>
            </a:r>
            <a:r>
              <a:rPr lang="ru-RU" sz="1600" u="sng" dirty="0" err="1" smtClean="0">
                <a:solidFill>
                  <a:schemeClr val="tx1"/>
                </a:solidFill>
                <a:effectLst>
                  <a:outerShdw blurRad="38100" dist="38100" dir="2700000" algn="tl">
                    <a:srgbClr val="000000">
                      <a:alpha val="43137"/>
                    </a:srgbClr>
                  </a:outerShdw>
                </a:effectLst>
              </a:rPr>
              <a:t>присвоюються</a:t>
            </a:r>
            <a:r>
              <a:rPr lang="ru-RU" sz="1600" u="sng" dirty="0" smtClean="0">
                <a:solidFill>
                  <a:schemeClr val="tx1"/>
                </a:solidFill>
                <a:effectLst>
                  <a:outerShdw blurRad="38100" dist="38100" dir="2700000" algn="tl">
                    <a:srgbClr val="000000">
                      <a:alpha val="43137"/>
                    </a:srgbClr>
                  </a:outerShdw>
                </a:effectLst>
              </a:rPr>
              <a:t> </a:t>
            </a:r>
            <a:r>
              <a:rPr lang="ru-RU" sz="1600" dirty="0" smtClean="0">
                <a:solidFill>
                  <a:schemeClr val="tx1"/>
                </a:solidFill>
              </a:rPr>
              <a:t>(</a:t>
            </a:r>
            <a:r>
              <a:rPr lang="ru-RU" sz="1600" dirty="0" err="1" smtClean="0">
                <a:solidFill>
                  <a:schemeClr val="tx1"/>
                </a:solidFill>
              </a:rPr>
              <a:t>підтверджуються</a:t>
            </a:r>
            <a:r>
              <a:rPr lang="ru-RU" sz="1600" dirty="0" smtClean="0">
                <a:solidFill>
                  <a:schemeClr val="tx1"/>
                </a:solidFill>
              </a:rPr>
              <a:t>) </a:t>
            </a:r>
            <a:r>
              <a:rPr lang="ru-RU" sz="1600" dirty="0" err="1" smtClean="0">
                <a:solidFill>
                  <a:schemeClr val="tx1"/>
                </a:solidFill>
              </a:rPr>
              <a:t>педагогічним</a:t>
            </a:r>
            <a:r>
              <a:rPr lang="ru-RU" sz="1600" dirty="0" smtClean="0">
                <a:solidFill>
                  <a:schemeClr val="tx1"/>
                </a:solidFill>
              </a:rPr>
              <a:t> </a:t>
            </a:r>
            <a:r>
              <a:rPr lang="ru-RU" sz="1600" dirty="0" err="1" smtClean="0">
                <a:solidFill>
                  <a:schemeClr val="tx1"/>
                </a:solidFill>
              </a:rPr>
              <a:t>працівникам</a:t>
            </a:r>
            <a:r>
              <a:rPr lang="ru-RU" sz="1600" dirty="0" smtClean="0">
                <a:solidFill>
                  <a:schemeClr val="tx1"/>
                </a:solidFill>
              </a:rPr>
              <a:t>,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мають</a:t>
            </a:r>
            <a:r>
              <a:rPr lang="ru-RU" sz="1600" dirty="0" smtClean="0">
                <a:solidFill>
                  <a:schemeClr val="tx1"/>
                </a:solidFill>
              </a:rPr>
              <a:t> </a:t>
            </a:r>
            <a:r>
              <a:rPr lang="ru-RU" sz="1600" dirty="0" err="1" smtClean="0">
                <a:solidFill>
                  <a:schemeClr val="tx1"/>
                </a:solidFill>
              </a:rPr>
              <a:t>кваліфікаційну</a:t>
            </a:r>
            <a:r>
              <a:rPr lang="ru-RU" sz="1600" dirty="0" smtClean="0">
                <a:solidFill>
                  <a:schemeClr val="tx1"/>
                </a:solidFill>
              </a:rPr>
              <a:t> </a:t>
            </a:r>
            <a:r>
              <a:rPr lang="ru-RU" sz="1600" dirty="0" err="1" smtClean="0">
                <a:solidFill>
                  <a:schemeClr val="tx1"/>
                </a:solidFill>
              </a:rPr>
              <a:t>категорію</a:t>
            </a:r>
            <a:r>
              <a:rPr lang="ru-RU" sz="1600" dirty="0" smtClean="0">
                <a:solidFill>
                  <a:schemeClr val="tx1"/>
                </a:solidFill>
              </a:rPr>
              <a:t> «</a:t>
            </a:r>
            <a:r>
              <a:rPr lang="ru-RU" sz="1600" dirty="0" err="1" smtClean="0">
                <a:solidFill>
                  <a:schemeClr val="tx1"/>
                </a:solidFill>
              </a:rPr>
              <a:t>спеціаліст</a:t>
            </a:r>
            <a:r>
              <a:rPr lang="ru-RU" sz="1600" dirty="0" smtClean="0">
                <a:solidFill>
                  <a:schemeClr val="tx1"/>
                </a:solidFill>
              </a:rPr>
              <a:t> </a:t>
            </a:r>
            <a:r>
              <a:rPr lang="ru-RU" sz="1600" dirty="0" err="1" smtClean="0">
                <a:solidFill>
                  <a:schemeClr val="tx1"/>
                </a:solidFill>
              </a:rPr>
              <a:t>першої</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a:t>
            </a:r>
            <a:r>
              <a:rPr lang="ru-RU" sz="1600" dirty="0" err="1" smtClean="0">
                <a:solidFill>
                  <a:schemeClr val="tx1"/>
                </a:solidFill>
              </a:rPr>
              <a:t>спеціаліст</a:t>
            </a:r>
            <a:r>
              <a:rPr lang="ru-RU" sz="1600" dirty="0" smtClean="0">
                <a:solidFill>
                  <a:schemeClr val="tx1"/>
                </a:solidFill>
              </a:rPr>
              <a:t> </a:t>
            </a:r>
            <a:r>
              <a:rPr lang="ru-RU" sz="1600" dirty="0" err="1" smtClean="0">
                <a:solidFill>
                  <a:schemeClr val="tx1"/>
                </a:solidFill>
              </a:rPr>
              <a:t>вищої</a:t>
            </a:r>
            <a:r>
              <a:rPr lang="ru-RU" sz="1600" dirty="0" smtClean="0">
                <a:solidFill>
                  <a:schemeClr val="tx1"/>
                </a:solidFill>
              </a:rPr>
              <a:t> </a:t>
            </a:r>
            <a:r>
              <a:rPr lang="ru-RU" sz="1600" dirty="0" err="1" smtClean="0">
                <a:solidFill>
                  <a:schemeClr val="tx1"/>
                </a:solidFill>
              </a:rPr>
              <a:t>категорії</a:t>
            </a:r>
            <a:r>
              <a:rPr lang="ru-RU" sz="1600" dirty="0" smtClean="0">
                <a:solidFill>
                  <a:schemeClr val="tx1"/>
                </a:solidFill>
              </a:rPr>
              <a:t>» та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зокрема</a:t>
            </a:r>
            <a:r>
              <a:rPr lang="ru-RU" sz="1600" dirty="0" smtClean="0">
                <a:solidFill>
                  <a:schemeClr val="tx1"/>
                </a:solidFill>
              </a:rPr>
              <a:t>:</a:t>
            </a:r>
          </a:p>
          <a:p>
            <a:pPr algn="ctr"/>
            <a:r>
              <a:rPr lang="ru-RU" sz="1600" b="1" dirty="0" smtClean="0">
                <a:solidFill>
                  <a:schemeClr val="tx1"/>
                </a:solidFill>
              </a:rPr>
              <a:t>-</a:t>
            </a:r>
            <a:r>
              <a:rPr lang="ru-RU" sz="1600" dirty="0" err="1" smtClean="0">
                <a:solidFill>
                  <a:schemeClr val="tx1"/>
                </a:solidFill>
              </a:rPr>
              <a:t>упроваджують</a:t>
            </a:r>
            <a:r>
              <a:rPr lang="ru-RU" sz="1600" dirty="0" smtClean="0">
                <a:solidFill>
                  <a:schemeClr val="tx1"/>
                </a:solidFill>
              </a:rPr>
              <a:t> і </a:t>
            </a:r>
            <a:r>
              <a:rPr lang="ru-RU" sz="1600" dirty="0" err="1" smtClean="0">
                <a:solidFill>
                  <a:schemeClr val="tx1"/>
                </a:solidFill>
              </a:rPr>
              <a:t>поширюють</a:t>
            </a:r>
            <a:r>
              <a:rPr lang="ru-RU" sz="1600" dirty="0" smtClean="0">
                <a:solidFill>
                  <a:schemeClr val="tx1"/>
                </a:solidFill>
              </a:rPr>
              <a:t> методики </a:t>
            </a:r>
            <a:r>
              <a:rPr lang="ru-RU" sz="1600" dirty="0" err="1" smtClean="0">
                <a:solidFill>
                  <a:schemeClr val="tx1"/>
                </a:solidFill>
              </a:rPr>
              <a:t>компетентнісного</a:t>
            </a:r>
            <a:r>
              <a:rPr lang="ru-RU" sz="1600" dirty="0" smtClean="0">
                <a:solidFill>
                  <a:schemeClr val="tx1"/>
                </a:solidFill>
              </a:rPr>
              <a:t> </a:t>
            </a:r>
            <a:r>
              <a:rPr lang="ru-RU" sz="1600" dirty="0" err="1" smtClean="0">
                <a:solidFill>
                  <a:schemeClr val="tx1"/>
                </a:solidFill>
              </a:rPr>
              <a:t>навчання</a:t>
            </a:r>
            <a:r>
              <a:rPr lang="ru-RU" sz="1600" dirty="0" smtClean="0">
                <a:solidFill>
                  <a:schemeClr val="tx1"/>
                </a:solidFill>
              </a:rPr>
              <a:t> та </a:t>
            </a:r>
            <a:r>
              <a:rPr lang="ru-RU" sz="1600" dirty="0" err="1" smtClean="0">
                <a:solidFill>
                  <a:schemeClr val="tx1"/>
                </a:solidFill>
              </a:rPr>
              <a:t>нові</a:t>
            </a:r>
            <a:r>
              <a:rPr lang="ru-RU" sz="1600" dirty="0" smtClean="0">
                <a:solidFill>
                  <a:schemeClr val="tx1"/>
                </a:solidFill>
              </a:rPr>
              <a:t> </a:t>
            </a:r>
            <a:r>
              <a:rPr lang="ru-RU" sz="1600" dirty="0" err="1" smtClean="0">
                <a:solidFill>
                  <a:schemeClr val="tx1"/>
                </a:solidFill>
              </a:rPr>
              <a:t>освітні</a:t>
            </a:r>
            <a:r>
              <a:rPr lang="ru-RU" sz="1600" dirty="0" smtClean="0">
                <a:solidFill>
                  <a:schemeClr val="tx1"/>
                </a:solidFill>
              </a:rPr>
              <a:t> </a:t>
            </a:r>
            <a:r>
              <a:rPr lang="ru-RU" sz="1600" dirty="0" err="1" smtClean="0">
                <a:solidFill>
                  <a:schemeClr val="tx1"/>
                </a:solidFill>
              </a:rPr>
              <a:t>технології</a:t>
            </a:r>
            <a:r>
              <a:rPr lang="ru-RU" sz="1600" dirty="0" smtClean="0">
                <a:solidFill>
                  <a:schemeClr val="tx1"/>
                </a:solidFill>
              </a:rPr>
              <a:t>, </a:t>
            </a:r>
            <a:r>
              <a:rPr lang="ru-RU" sz="1600" dirty="0" err="1" smtClean="0">
                <a:solidFill>
                  <a:schemeClr val="tx1"/>
                </a:solidFill>
              </a:rPr>
              <a:t>надають</a:t>
            </a:r>
            <a:r>
              <a:rPr lang="ru-RU" sz="1600" dirty="0" smtClean="0">
                <a:solidFill>
                  <a:schemeClr val="tx1"/>
                </a:solidFill>
              </a:rPr>
              <a:t> </a:t>
            </a:r>
            <a:r>
              <a:rPr lang="ru-RU" sz="1600" dirty="0" err="1" smtClean="0">
                <a:solidFill>
                  <a:schemeClr val="tx1"/>
                </a:solidFill>
              </a:rPr>
              <a:t>професійну</a:t>
            </a:r>
            <a:r>
              <a:rPr lang="ru-RU" sz="1600" dirty="0" smtClean="0">
                <a:solidFill>
                  <a:schemeClr val="tx1"/>
                </a:solidFill>
              </a:rPr>
              <a:t> </a:t>
            </a:r>
            <a:r>
              <a:rPr lang="ru-RU" sz="1600" dirty="0" err="1" smtClean="0">
                <a:solidFill>
                  <a:schemeClr val="tx1"/>
                </a:solidFill>
              </a:rPr>
              <a:t>підтримку</a:t>
            </a:r>
            <a:r>
              <a:rPr lang="ru-RU" sz="1600" dirty="0" smtClean="0">
                <a:solidFill>
                  <a:schemeClr val="tx1"/>
                </a:solidFill>
              </a:rPr>
              <a:t> </a:t>
            </a:r>
            <a:r>
              <a:rPr lang="ru-RU" sz="1600" dirty="0" err="1" smtClean="0">
                <a:solidFill>
                  <a:schemeClr val="tx1"/>
                </a:solidFill>
              </a:rPr>
              <a:t>підтримку</a:t>
            </a:r>
            <a:r>
              <a:rPr lang="ru-RU" sz="1600" dirty="0" smtClean="0">
                <a:solidFill>
                  <a:schemeClr val="tx1"/>
                </a:solidFill>
              </a:rPr>
              <a:t> та </a:t>
            </a:r>
            <a:r>
              <a:rPr lang="ru-RU" sz="1600" dirty="0" err="1" smtClean="0">
                <a:solidFill>
                  <a:schemeClr val="tx1"/>
                </a:solidFill>
              </a:rPr>
              <a:t>допомогу</a:t>
            </a:r>
            <a:r>
              <a:rPr lang="ru-RU" sz="1600" dirty="0" smtClean="0">
                <a:solidFill>
                  <a:schemeClr val="tx1"/>
                </a:solidFill>
              </a:rPr>
              <a:t> </a:t>
            </a:r>
            <a:r>
              <a:rPr lang="ru-RU" sz="1600" dirty="0" err="1" smtClean="0">
                <a:solidFill>
                  <a:schemeClr val="tx1"/>
                </a:solidFill>
              </a:rPr>
              <a:t>педагогічним</a:t>
            </a:r>
            <a:r>
              <a:rPr lang="ru-RU" sz="1600" dirty="0" smtClean="0">
                <a:solidFill>
                  <a:schemeClr val="tx1"/>
                </a:solidFill>
              </a:rPr>
              <a:t> </a:t>
            </a:r>
            <a:r>
              <a:rPr lang="ru-RU" sz="1600" dirty="0" err="1" smtClean="0">
                <a:solidFill>
                  <a:schemeClr val="tx1"/>
                </a:solidFill>
              </a:rPr>
              <a:t>працівникам</a:t>
            </a:r>
            <a:r>
              <a:rPr lang="ru-RU" sz="1600" dirty="0" smtClean="0">
                <a:solidFill>
                  <a:schemeClr val="tx1"/>
                </a:solidFill>
              </a:rPr>
              <a:t> (</a:t>
            </a:r>
            <a:r>
              <a:rPr lang="ru-RU" sz="1600" dirty="0" err="1" smtClean="0">
                <a:solidFill>
                  <a:schemeClr val="tx1"/>
                </a:solidFill>
              </a:rPr>
              <a:t>здійснюють</a:t>
            </a:r>
            <a:r>
              <a:rPr lang="ru-RU" sz="1600" dirty="0" smtClean="0">
                <a:solidFill>
                  <a:schemeClr val="tx1"/>
                </a:solidFill>
              </a:rPr>
              <a:t> </a:t>
            </a:r>
            <a:r>
              <a:rPr lang="ru-RU" sz="1600" dirty="0" err="1" smtClean="0">
                <a:solidFill>
                  <a:schemeClr val="tx1"/>
                </a:solidFill>
              </a:rPr>
              <a:t>супервізію</a:t>
            </a:r>
            <a:r>
              <a:rPr lang="ru-RU" sz="1600" dirty="0" smtClean="0">
                <a:solidFill>
                  <a:schemeClr val="tx1"/>
                </a:solidFill>
              </a:rPr>
              <a:t>);</a:t>
            </a:r>
          </a:p>
          <a:p>
            <a:pPr algn="ctr"/>
            <a:r>
              <a:rPr lang="ru-RU" sz="1600" b="1" dirty="0" smtClean="0">
                <a:solidFill>
                  <a:schemeClr val="tx1"/>
                </a:solidFill>
              </a:rPr>
              <a:t>-</a:t>
            </a:r>
            <a:r>
              <a:rPr lang="ru-RU" sz="1600" dirty="0" err="1" smtClean="0">
                <a:solidFill>
                  <a:schemeClr val="tx1"/>
                </a:solidFill>
              </a:rPr>
              <a:t>беруть</a:t>
            </a:r>
            <a:r>
              <a:rPr lang="ru-RU" sz="1600" dirty="0" smtClean="0">
                <a:solidFill>
                  <a:schemeClr val="tx1"/>
                </a:solidFill>
              </a:rPr>
              <a:t> участь у процедурах і заходах, </a:t>
            </a:r>
            <a:r>
              <a:rPr lang="ru-RU" sz="1600" dirty="0" err="1" smtClean="0">
                <a:solidFill>
                  <a:schemeClr val="tx1"/>
                </a:solidFill>
              </a:rPr>
              <a:t>пов</a:t>
            </a:r>
            <a:r>
              <a:rPr lang="en-US" sz="1600" dirty="0" smtClean="0">
                <a:solidFill>
                  <a:schemeClr val="tx1"/>
                </a:solidFill>
              </a:rPr>
              <a:t>’</a:t>
            </a:r>
            <a:r>
              <a:rPr lang="uk-UA" sz="1600" dirty="0" err="1" smtClean="0">
                <a:solidFill>
                  <a:schemeClr val="tx1"/>
                </a:solidFill>
              </a:rPr>
              <a:t>язаних</a:t>
            </a:r>
            <a:r>
              <a:rPr lang="uk-UA" sz="1600" dirty="0" smtClean="0">
                <a:solidFill>
                  <a:schemeClr val="tx1"/>
                </a:solidFill>
              </a:rPr>
              <a:t> із забезпеченням якості освіти та впровадженням інновацій, педагогічних новацій і технологій у системі освіти;</a:t>
            </a:r>
          </a:p>
          <a:p>
            <a:pPr algn="ctr"/>
            <a:r>
              <a:rPr lang="uk-UA" sz="1600" b="1" dirty="0" smtClean="0">
                <a:solidFill>
                  <a:schemeClr val="tx1"/>
                </a:solidFill>
              </a:rPr>
              <a:t>-</a:t>
            </a:r>
            <a:r>
              <a:rPr lang="uk-UA" sz="1600" dirty="0" smtClean="0">
                <a:solidFill>
                  <a:schemeClr val="tx1"/>
                </a:solidFill>
              </a:rPr>
              <a:t>були визнані переможцями, лауреатами всеукраїнських, міжнародних фахових конкурсів;</a:t>
            </a:r>
          </a:p>
          <a:p>
            <a:pPr algn="ctr"/>
            <a:r>
              <a:rPr lang="uk-UA" sz="1600" b="1" dirty="0" smtClean="0">
                <a:solidFill>
                  <a:schemeClr val="tx1"/>
                </a:solidFill>
              </a:rPr>
              <a:t>-</a:t>
            </a:r>
            <a:r>
              <a:rPr lang="uk-UA" sz="1600" dirty="0" smtClean="0">
                <a:solidFill>
                  <a:schemeClr val="tx1"/>
                </a:solidFill>
              </a:rPr>
              <a:t>підготували переможців всеукраїнських, міжнародних олімпіад, конкурсів, змагань.</a:t>
            </a:r>
            <a:endParaRPr lang="ru-RU" sz="1600" dirty="0" smtClean="0">
              <a:solidFill>
                <a:schemeClr val="tx1"/>
              </a:solidFill>
            </a:endParaRPr>
          </a:p>
        </p:txBody>
      </p:sp>
    </p:spTree>
    <p:extLst>
      <p:ext uri="{BB962C8B-B14F-4D97-AF65-F5344CB8AC3E}">
        <p14:creationId xmlns:p14="http://schemas.microsoft.com/office/powerpoint/2010/main" val="20089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fontScale="90000"/>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Особливості проведення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3" name="Скругленный прямоугольник 2"/>
          <p:cNvSpPr/>
          <p:nvPr/>
        </p:nvSpPr>
        <p:spPr>
          <a:xfrm>
            <a:off x="814315" y="1812323"/>
            <a:ext cx="10507951" cy="4876801"/>
          </a:xfrm>
          <a:prstGeom prst="roundRect">
            <a:avLst/>
          </a:prstGeom>
          <a:solidFill>
            <a:srgbClr val="E3E7CD"/>
          </a:solidFill>
          <a:ln>
            <a:solidFill>
              <a:srgbClr val="DADA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4" name="TextBox 3"/>
          <p:cNvSpPr txBox="1"/>
          <p:nvPr/>
        </p:nvSpPr>
        <p:spPr>
          <a:xfrm>
            <a:off x="1360365" y="1949496"/>
            <a:ext cx="9415849" cy="923330"/>
          </a:xfrm>
          <a:prstGeom prst="rect">
            <a:avLst/>
          </a:prstGeom>
          <a:solidFill>
            <a:schemeClr val="bg2"/>
          </a:solidFill>
          <a:effectLst>
            <a:softEdge rad="127000"/>
          </a:effectLst>
        </p:spPr>
        <p:txBody>
          <a:bodyPr wrap="square" rtlCol="0">
            <a:spAutoFit/>
          </a:bodyPr>
          <a:lstStyle/>
          <a:p>
            <a:pPr algn="ctr"/>
            <a:r>
              <a:rPr lang="uk-UA" dirty="0" smtClean="0"/>
              <a:t>Педагогічні працівники, які мають </a:t>
            </a:r>
            <a:r>
              <a:rPr lang="uk-UA" dirty="0" smtClean="0">
                <a:effectLst>
                  <a:outerShdw blurRad="38100" dist="38100" dir="2700000" algn="tl">
                    <a:srgbClr val="000000">
                      <a:alpha val="43137"/>
                    </a:srgbClr>
                  </a:outerShdw>
                </a:effectLst>
              </a:rPr>
              <a:t>педагогічне навантаження з кількох предметів </a:t>
            </a:r>
            <a:r>
              <a:rPr lang="uk-UA" dirty="0" smtClean="0"/>
              <a:t>– </a:t>
            </a:r>
          </a:p>
          <a:p>
            <a:pPr algn="ctr"/>
            <a:r>
              <a:rPr lang="uk-UA" u="sng" dirty="0"/>
              <a:t>а</a:t>
            </a:r>
            <a:r>
              <a:rPr lang="uk-UA" u="sng" dirty="0" smtClean="0"/>
              <a:t>тестуються з того предмета, який викладають за спеціальністю. Присвоєна кваліфікаційна категорія поширюється на все педагогічне навантаження</a:t>
            </a:r>
            <a:endParaRPr lang="uk-UA" u="sng" dirty="0"/>
          </a:p>
        </p:txBody>
      </p:sp>
      <p:sp>
        <p:nvSpPr>
          <p:cNvPr id="6" name="TextBox 5"/>
          <p:cNvSpPr txBox="1"/>
          <p:nvPr/>
        </p:nvSpPr>
        <p:spPr>
          <a:xfrm>
            <a:off x="1046205" y="2969705"/>
            <a:ext cx="9885405" cy="646331"/>
          </a:xfrm>
          <a:prstGeom prst="rect">
            <a:avLst/>
          </a:prstGeom>
          <a:solidFill>
            <a:srgbClr val="FFDECD">
              <a:alpha val="0"/>
            </a:srgbClr>
          </a:solidFill>
        </p:spPr>
        <p:txBody>
          <a:bodyPr wrap="square" rtlCol="0">
            <a:spAutoFit/>
          </a:bodyPr>
          <a:lstStyle/>
          <a:p>
            <a:pPr algn="ctr"/>
            <a:r>
              <a:rPr lang="uk-UA" dirty="0" smtClean="0"/>
              <a:t>Педагогічні працівники, які працюють </a:t>
            </a:r>
            <a:r>
              <a:rPr lang="uk-UA" dirty="0" smtClean="0">
                <a:effectLst>
                  <a:outerShdw blurRad="38100" dist="38100" dir="2700000" algn="tl">
                    <a:srgbClr val="000000">
                      <a:alpha val="43137"/>
                    </a:srgbClr>
                  </a:outerShdw>
                </a:effectLst>
              </a:rPr>
              <a:t>за сумісництвом </a:t>
            </a:r>
            <a:r>
              <a:rPr lang="uk-UA" dirty="0" smtClean="0"/>
              <a:t>або на </a:t>
            </a:r>
            <a:r>
              <a:rPr lang="uk-UA" dirty="0" smtClean="0">
                <a:effectLst>
                  <a:outerShdw blurRad="38100" dist="38100" dir="2700000" algn="tl">
                    <a:srgbClr val="000000">
                      <a:alpha val="43137"/>
                    </a:srgbClr>
                  </a:outerShdw>
                </a:effectLst>
              </a:rPr>
              <a:t>умовах строкового договору</a:t>
            </a:r>
            <a:r>
              <a:rPr lang="uk-UA" dirty="0" smtClean="0"/>
              <a:t>,  </a:t>
            </a:r>
            <a:r>
              <a:rPr lang="uk-UA" u="sng" dirty="0" smtClean="0"/>
              <a:t>атестуються на загальних підставах</a:t>
            </a:r>
            <a:endParaRPr lang="uk-UA" u="sng" dirty="0"/>
          </a:p>
        </p:txBody>
      </p:sp>
      <p:sp>
        <p:nvSpPr>
          <p:cNvPr id="10" name="TextBox 9"/>
          <p:cNvSpPr txBox="1"/>
          <p:nvPr/>
        </p:nvSpPr>
        <p:spPr>
          <a:xfrm>
            <a:off x="1116226" y="3809795"/>
            <a:ext cx="9576487" cy="646331"/>
          </a:xfrm>
          <a:prstGeom prst="rect">
            <a:avLst/>
          </a:prstGeom>
          <a:solidFill>
            <a:schemeClr val="bg2"/>
          </a:solidFill>
          <a:effectLst>
            <a:softEdge rad="127000"/>
          </a:effectLst>
        </p:spPr>
        <p:txBody>
          <a:bodyPr wrap="square" rtlCol="0">
            <a:spAutoFit/>
          </a:bodyPr>
          <a:lstStyle/>
          <a:p>
            <a:pPr algn="ctr"/>
            <a:r>
              <a:rPr lang="uk-UA" dirty="0" smtClean="0"/>
              <a:t>Педагогічні працівники, які </a:t>
            </a:r>
            <a:r>
              <a:rPr lang="uk-UA" dirty="0" smtClean="0">
                <a:effectLst>
                  <a:outerShdw blurRad="38100" dist="38100" dir="2700000" algn="tl">
                    <a:srgbClr val="000000">
                      <a:alpha val="43137"/>
                    </a:srgbClr>
                  </a:outerShdw>
                </a:effectLst>
              </a:rPr>
              <a:t>обіймають різні педагогічні посади </a:t>
            </a:r>
            <a:r>
              <a:rPr lang="uk-UA" dirty="0" smtClean="0"/>
              <a:t>в одному і тому чи різних закладах освіти, </a:t>
            </a:r>
            <a:r>
              <a:rPr lang="uk-UA" u="sng" dirty="0" smtClean="0"/>
              <a:t>атестуються за кожною з посад</a:t>
            </a:r>
            <a:endParaRPr lang="uk-UA" u="sng" dirty="0"/>
          </a:p>
        </p:txBody>
      </p:sp>
      <p:sp>
        <p:nvSpPr>
          <p:cNvPr id="8" name="TextBox 7"/>
          <p:cNvSpPr txBox="1"/>
          <p:nvPr/>
        </p:nvSpPr>
        <p:spPr>
          <a:xfrm>
            <a:off x="1116226" y="4674624"/>
            <a:ext cx="9811266" cy="646331"/>
          </a:xfrm>
          <a:prstGeom prst="rect">
            <a:avLst/>
          </a:prstGeom>
          <a:noFill/>
        </p:spPr>
        <p:txBody>
          <a:bodyPr wrap="square" rtlCol="0">
            <a:spAutoFit/>
          </a:bodyPr>
          <a:lstStyle/>
          <a:p>
            <a:pPr algn="ctr"/>
            <a:r>
              <a:rPr lang="uk-UA" dirty="0" smtClean="0"/>
              <a:t>Педагогічні працівники, які </a:t>
            </a:r>
            <a:r>
              <a:rPr lang="uk-UA" dirty="0" smtClean="0">
                <a:effectLst>
                  <a:outerShdw blurRad="38100" dist="38100" dir="2700000" algn="tl">
                    <a:srgbClr val="000000">
                      <a:alpha val="43137"/>
                    </a:srgbClr>
                  </a:outerShdw>
                </a:effectLst>
              </a:rPr>
              <a:t>працюють у різних закладах освіти за однією і тією ж самою посадою</a:t>
            </a:r>
            <a:r>
              <a:rPr lang="uk-UA" dirty="0" smtClean="0"/>
              <a:t> або викладають один предмет, </a:t>
            </a:r>
            <a:r>
              <a:rPr lang="uk-UA" u="sng" dirty="0" smtClean="0"/>
              <a:t>атестуються за основним місцем роботи</a:t>
            </a:r>
            <a:endParaRPr lang="uk-UA" u="sng" dirty="0"/>
          </a:p>
        </p:txBody>
      </p:sp>
      <p:sp>
        <p:nvSpPr>
          <p:cNvPr id="15" name="TextBox 14"/>
          <p:cNvSpPr txBox="1"/>
          <p:nvPr/>
        </p:nvSpPr>
        <p:spPr>
          <a:xfrm>
            <a:off x="1479922" y="5593492"/>
            <a:ext cx="9576487" cy="646331"/>
          </a:xfrm>
          <a:prstGeom prst="rect">
            <a:avLst/>
          </a:prstGeom>
          <a:solidFill>
            <a:schemeClr val="bg2"/>
          </a:solidFill>
          <a:effectLst>
            <a:softEdge rad="127000"/>
          </a:effectLst>
        </p:spPr>
        <p:txBody>
          <a:bodyPr wrap="square" rtlCol="0">
            <a:spAutoFit/>
          </a:bodyPr>
          <a:lstStyle/>
          <a:p>
            <a:pPr algn="ctr"/>
            <a:r>
              <a:rPr lang="uk-UA" dirty="0" smtClean="0"/>
              <a:t>Особи, </a:t>
            </a:r>
            <a:r>
              <a:rPr lang="uk-UA" dirty="0" smtClean="0">
                <a:effectLst>
                  <a:outerShdw blurRad="38100" dist="38100" dir="2700000" algn="tl">
                    <a:srgbClr val="000000">
                      <a:alpha val="43137"/>
                    </a:srgbClr>
                  </a:outerShdw>
                </a:effectLst>
              </a:rPr>
              <a:t>призначені на посади </a:t>
            </a:r>
            <a:r>
              <a:rPr lang="uk-UA" u="sng" dirty="0" smtClean="0"/>
              <a:t>не </a:t>
            </a:r>
            <a:r>
              <a:rPr lang="uk-UA" u="sng" dirty="0"/>
              <a:t>раніше ніж через один рік </a:t>
            </a:r>
            <a:r>
              <a:rPr lang="uk-UA" dirty="0" smtClean="0">
                <a:effectLst>
                  <a:outerShdw blurRad="38100" dist="38100" dir="2700000" algn="tl">
                    <a:srgbClr val="000000">
                      <a:alpha val="43137"/>
                    </a:srgbClr>
                  </a:outerShdw>
                </a:effectLst>
              </a:rPr>
              <a:t> </a:t>
            </a:r>
            <a:r>
              <a:rPr lang="uk-UA" dirty="0" smtClean="0"/>
              <a:t>педагогічних працівників атестуються </a:t>
            </a:r>
            <a:r>
              <a:rPr lang="uk-UA" u="sng" dirty="0" smtClean="0"/>
              <a:t>упродовж другого року роботи</a:t>
            </a:r>
            <a:r>
              <a:rPr lang="uk-UA" dirty="0" smtClean="0"/>
              <a:t>, але після призначення на посаду</a:t>
            </a:r>
            <a:endParaRPr lang="uk-UA" u="sng" dirty="0"/>
          </a:p>
        </p:txBody>
      </p:sp>
    </p:spTree>
    <p:extLst>
      <p:ext uri="{BB962C8B-B14F-4D97-AF65-F5344CB8AC3E}">
        <p14:creationId xmlns:p14="http://schemas.microsoft.com/office/powerpoint/2010/main" val="311084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fontScale="90000"/>
          </a:bodyPr>
          <a:lstStyle/>
          <a:p>
            <a:pPr algn="ctr"/>
            <a:r>
              <a:rPr lang="uk-UA" sz="5400" dirty="0">
                <a:solidFill>
                  <a:schemeClr val="accent4">
                    <a:lumMod val="50000"/>
                  </a:schemeClr>
                </a:solidFill>
                <a:effectLst>
                  <a:outerShdw blurRad="38100" dist="38100" dir="2700000" algn="tl">
                    <a:srgbClr val="000000">
                      <a:alpha val="43137"/>
                    </a:srgbClr>
                  </a:outerShdw>
                </a:effectLst>
              </a:rPr>
              <a:t>Особливості проведення атестації</a:t>
            </a: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8" y="2814440"/>
            <a:ext cx="5525345" cy="3843033"/>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Атестаційні комісії </a:t>
            </a:r>
            <a:r>
              <a:rPr lang="en-US" sz="1600" dirty="0" smtClean="0">
                <a:solidFill>
                  <a:schemeClr val="tx1"/>
                </a:solidFill>
              </a:rPr>
              <a:t>II</a:t>
            </a:r>
            <a:r>
              <a:rPr lang="uk-UA" sz="1600" dirty="0" smtClean="0">
                <a:solidFill>
                  <a:schemeClr val="tx1"/>
                </a:solidFill>
              </a:rPr>
              <a:t> рівня мають право:</a:t>
            </a:r>
          </a:p>
          <a:p>
            <a:pPr algn="ctr"/>
            <a:r>
              <a:rPr lang="uk-UA" sz="1600" dirty="0" smtClean="0">
                <a:solidFill>
                  <a:schemeClr val="tx1"/>
                </a:solidFill>
              </a:rPr>
              <a:t>Атестувати на відповідність займаній посаді керівних кадрів навчальних та інших закладів, присвоювати кваліфікаційні категорії, педагогічні звання педагогічним працівникам навчальних установ у яких не створено атестаційні комісії;</a:t>
            </a:r>
          </a:p>
          <a:p>
            <a:pPr algn="ctr"/>
            <a:r>
              <a:rPr lang="uk-UA" sz="1600" dirty="0" smtClean="0">
                <a:solidFill>
                  <a:schemeClr val="tx1"/>
                </a:solidFill>
              </a:rPr>
              <a:t>Присвоювати кваліфікаційну категорію «спеціаліст вищої категорії», присвоювати педагогічні звання за клопотанням АК </a:t>
            </a:r>
            <a:r>
              <a:rPr lang="en-US" sz="1600" dirty="0" smtClean="0">
                <a:solidFill>
                  <a:schemeClr val="tx1"/>
                </a:solidFill>
              </a:rPr>
              <a:t>I</a:t>
            </a:r>
            <a:r>
              <a:rPr lang="uk-UA" sz="1600" dirty="0" smtClean="0">
                <a:solidFill>
                  <a:schemeClr val="tx1"/>
                </a:solidFill>
              </a:rPr>
              <a:t> рівня;</a:t>
            </a:r>
          </a:p>
          <a:p>
            <a:pPr algn="ctr"/>
            <a:r>
              <a:rPr lang="uk-UA" sz="1600" dirty="0" smtClean="0">
                <a:solidFill>
                  <a:schemeClr val="tx1"/>
                </a:solidFill>
              </a:rPr>
              <a:t>Порушувати клопотання перед атестаційними комісіями </a:t>
            </a:r>
            <a:r>
              <a:rPr lang="en-US" sz="1600" dirty="0" smtClean="0">
                <a:solidFill>
                  <a:schemeClr val="tx1"/>
                </a:solidFill>
              </a:rPr>
              <a:t>III</a:t>
            </a:r>
            <a:r>
              <a:rPr lang="uk-UA" sz="1600" dirty="0" smtClean="0">
                <a:solidFill>
                  <a:schemeClr val="tx1"/>
                </a:solidFill>
              </a:rPr>
              <a:t> рівня про присвоєння педагогічним працівникам;</a:t>
            </a:r>
          </a:p>
          <a:p>
            <a:pPr algn="ctr"/>
            <a:r>
              <a:rPr lang="uk-UA" sz="1600" dirty="0" smtClean="0">
                <a:solidFill>
                  <a:schemeClr val="tx1"/>
                </a:solidFill>
              </a:rPr>
              <a:t>Розглядати апеляції на рішення АК </a:t>
            </a:r>
            <a:r>
              <a:rPr lang="en-US" sz="1600" dirty="0">
                <a:solidFill>
                  <a:schemeClr val="tx1"/>
                </a:solidFill>
              </a:rPr>
              <a:t>I</a:t>
            </a:r>
            <a:r>
              <a:rPr lang="uk-UA" sz="1600" dirty="0" smtClean="0">
                <a:solidFill>
                  <a:schemeClr val="tx1"/>
                </a:solidFill>
              </a:rPr>
              <a:t> </a:t>
            </a:r>
            <a:r>
              <a:rPr lang="uk-UA" sz="1600" dirty="0">
                <a:solidFill>
                  <a:schemeClr val="tx1"/>
                </a:solidFill>
              </a:rPr>
              <a:t>рівня </a:t>
            </a:r>
            <a:endParaRPr lang="ru-RU" sz="1600" dirty="0">
              <a:solidFill>
                <a:schemeClr val="tx1"/>
              </a:solidFill>
            </a:endParaRPr>
          </a:p>
        </p:txBody>
      </p:sp>
      <p:sp>
        <p:nvSpPr>
          <p:cNvPr id="7" name="Скругленный прямоугольник 6"/>
          <p:cNvSpPr/>
          <p:nvPr/>
        </p:nvSpPr>
        <p:spPr>
          <a:xfrm>
            <a:off x="6128951" y="2814444"/>
            <a:ext cx="5983881" cy="3843030"/>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Атестаційна комісія </a:t>
            </a:r>
            <a:r>
              <a:rPr lang="en-US" sz="1600" dirty="0">
                <a:solidFill>
                  <a:schemeClr val="tx1"/>
                </a:solidFill>
              </a:rPr>
              <a:t>II</a:t>
            </a:r>
            <a:r>
              <a:rPr lang="uk-UA" sz="1600" dirty="0">
                <a:solidFill>
                  <a:schemeClr val="tx1"/>
                </a:solidFill>
              </a:rPr>
              <a:t> </a:t>
            </a:r>
            <a:r>
              <a:rPr lang="uk-UA" sz="1600" dirty="0" smtClean="0">
                <a:solidFill>
                  <a:schemeClr val="tx1"/>
                </a:solidFill>
              </a:rPr>
              <a:t>рівня:</a:t>
            </a:r>
          </a:p>
          <a:p>
            <a:pPr algn="ctr"/>
            <a:r>
              <a:rPr lang="uk-UA" sz="1600" dirty="0" smtClean="0">
                <a:solidFill>
                  <a:schemeClr val="tx1"/>
                </a:solidFill>
              </a:rPr>
              <a:t>Атестує педагогічних працівників закладів освіти, у яких працює менше 15 пед.працівників;</a:t>
            </a:r>
          </a:p>
          <a:p>
            <a:pPr algn="ctr"/>
            <a:r>
              <a:rPr lang="uk-UA" sz="1600" dirty="0" smtClean="0">
                <a:solidFill>
                  <a:schemeClr val="tx1"/>
                </a:solidFill>
              </a:rPr>
              <a:t>Розглядає апеляції на рішення АК </a:t>
            </a:r>
            <a:r>
              <a:rPr lang="en-US" sz="1600" dirty="0" smtClean="0">
                <a:solidFill>
                  <a:schemeClr val="tx1"/>
                </a:solidFill>
              </a:rPr>
              <a:t>I</a:t>
            </a:r>
            <a:r>
              <a:rPr lang="uk-UA" sz="1600" dirty="0" smtClean="0">
                <a:solidFill>
                  <a:schemeClr val="tx1"/>
                </a:solidFill>
              </a:rPr>
              <a:t> рівня;</a:t>
            </a:r>
          </a:p>
          <a:p>
            <a:pPr algn="ctr"/>
            <a:r>
              <a:rPr lang="uk-UA" sz="1600" u="sng" dirty="0" smtClean="0">
                <a:solidFill>
                  <a:schemeClr val="tx1"/>
                </a:solidFill>
              </a:rPr>
              <a:t>Приймає рішення про: </a:t>
            </a:r>
          </a:p>
          <a:p>
            <a:pPr algn="ctr"/>
            <a:r>
              <a:rPr lang="uk-UA" sz="1600" dirty="0" smtClean="0">
                <a:solidFill>
                  <a:schemeClr val="tx1"/>
                </a:solidFill>
              </a:rPr>
              <a:t>відповідність (невідповідність) педагогічних </a:t>
            </a:r>
          </a:p>
          <a:p>
            <a:pPr algn="ctr"/>
            <a:r>
              <a:rPr lang="uk-UA" sz="1600" dirty="0" smtClean="0">
                <a:solidFill>
                  <a:schemeClr val="tx1"/>
                </a:solidFill>
              </a:rPr>
              <a:t>працівників займаним посадам; </a:t>
            </a:r>
          </a:p>
          <a:p>
            <a:pPr algn="ctr"/>
            <a:r>
              <a:rPr lang="uk-UA" sz="1600" dirty="0" smtClean="0">
                <a:solidFill>
                  <a:schemeClr val="tx1"/>
                </a:solidFill>
              </a:rPr>
              <a:t>присвоєння (підтвердження) кваліфікаційних категорій і педагогічних звань або про відмову </a:t>
            </a:r>
          </a:p>
          <a:p>
            <a:pPr algn="ctr"/>
            <a:r>
              <a:rPr lang="uk-UA" sz="1600" dirty="0" smtClean="0">
                <a:solidFill>
                  <a:schemeClr val="tx1"/>
                </a:solidFill>
              </a:rPr>
              <a:t>в такому присвоєнні (підтвердженні); </a:t>
            </a:r>
          </a:p>
          <a:p>
            <a:pPr algn="ctr"/>
            <a:r>
              <a:rPr lang="uk-UA" sz="1600" dirty="0" smtClean="0">
                <a:solidFill>
                  <a:schemeClr val="tx1"/>
                </a:solidFill>
              </a:rPr>
              <a:t>відповідність (невідповідність) керівників займаним посадам</a:t>
            </a:r>
            <a:endParaRPr lang="ru-RU" sz="1600" dirty="0" smtClean="0">
              <a:solidFill>
                <a:schemeClr val="tx1"/>
              </a:solidFill>
            </a:endParaRPr>
          </a:p>
        </p:txBody>
      </p:sp>
    </p:spTree>
    <p:extLst>
      <p:ext uri="{BB962C8B-B14F-4D97-AF65-F5344CB8AC3E}">
        <p14:creationId xmlns:p14="http://schemas.microsoft.com/office/powerpoint/2010/main" val="37377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fontScale="90000"/>
          </a:bodyPr>
          <a:lstStyle/>
          <a:p>
            <a:pPr algn="ctr"/>
            <a:r>
              <a:rPr lang="uk-UA" sz="5400" dirty="0">
                <a:solidFill>
                  <a:schemeClr val="accent4">
                    <a:lumMod val="50000"/>
                  </a:schemeClr>
                </a:solidFill>
                <a:effectLst>
                  <a:outerShdw blurRad="38100" dist="38100" dir="2700000" algn="tl">
                    <a:srgbClr val="000000">
                      <a:alpha val="43137"/>
                    </a:srgbClr>
                  </a:outerShdw>
                </a:effectLst>
              </a:rPr>
              <a:t>Особливості проведення атестації</a:t>
            </a: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8" y="2814440"/>
            <a:ext cx="5525345" cy="3269489"/>
          </a:xfrm>
          <a:prstGeom prst="roundRect">
            <a:avLst/>
          </a:prstGeom>
          <a:solidFill>
            <a:schemeClr val="accent5">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 Атестація педагогічних працівників здійснюється АК у такі терміни:</a:t>
            </a:r>
          </a:p>
          <a:p>
            <a:pPr algn="ctr"/>
            <a:r>
              <a:rPr lang="en-US" sz="1600" dirty="0" smtClean="0">
                <a:solidFill>
                  <a:schemeClr val="tx1"/>
                </a:solidFill>
              </a:rPr>
              <a:t>I</a:t>
            </a:r>
            <a:r>
              <a:rPr lang="uk-UA" sz="1600" dirty="0" smtClean="0">
                <a:solidFill>
                  <a:schemeClr val="tx1"/>
                </a:solidFill>
              </a:rPr>
              <a:t> рівня – до 1 квітня,</a:t>
            </a:r>
            <a:endParaRPr lang="en-US" sz="1600" dirty="0" smtClean="0">
              <a:solidFill>
                <a:schemeClr val="tx1"/>
              </a:solidFill>
            </a:endParaRPr>
          </a:p>
          <a:p>
            <a:pPr algn="ctr"/>
            <a:r>
              <a:rPr lang="en-US" sz="1600" dirty="0" smtClean="0">
                <a:solidFill>
                  <a:schemeClr val="tx1"/>
                </a:solidFill>
              </a:rPr>
              <a:t>II</a:t>
            </a:r>
            <a:r>
              <a:rPr lang="uk-UA" sz="1600" dirty="0" smtClean="0">
                <a:solidFill>
                  <a:schemeClr val="tx1"/>
                </a:solidFill>
              </a:rPr>
              <a:t> – до 10 квітня,</a:t>
            </a:r>
            <a:endParaRPr lang="en-US" sz="1600" dirty="0" smtClean="0">
              <a:solidFill>
                <a:schemeClr val="tx1"/>
              </a:solidFill>
            </a:endParaRPr>
          </a:p>
          <a:p>
            <a:pPr algn="ctr"/>
            <a:r>
              <a:rPr lang="en-US" sz="1600" dirty="0" smtClean="0">
                <a:solidFill>
                  <a:schemeClr val="tx1"/>
                </a:solidFill>
              </a:rPr>
              <a:t>III</a:t>
            </a:r>
            <a:r>
              <a:rPr lang="uk-UA" sz="1600" dirty="0">
                <a:solidFill>
                  <a:schemeClr val="tx1"/>
                </a:solidFill>
              </a:rPr>
              <a:t> </a:t>
            </a:r>
            <a:r>
              <a:rPr lang="uk-UA" sz="1600" dirty="0" smtClean="0">
                <a:solidFill>
                  <a:schemeClr val="tx1"/>
                </a:solidFill>
              </a:rPr>
              <a:t>– до 25 квітня.</a:t>
            </a:r>
          </a:p>
          <a:p>
            <a:pPr algn="ctr"/>
            <a:r>
              <a:rPr lang="uk-UA" sz="1600" dirty="0" smtClean="0">
                <a:solidFill>
                  <a:schemeClr val="tx1"/>
                </a:solidFill>
              </a:rPr>
              <a:t>Атестація педагогічного працівника, який підлягає черговій атестації, може бути перенесена на один рік у випадку тривалої тимчасової непрацездатності або при переході працівника у рік проведення чергової атестації на роботу до іншого навчального закладу та з інших поважних причин.</a:t>
            </a:r>
            <a:endParaRPr lang="ru-RU" sz="1600" dirty="0">
              <a:solidFill>
                <a:schemeClr val="tx1"/>
              </a:solidFill>
            </a:endParaRPr>
          </a:p>
        </p:txBody>
      </p:sp>
      <p:sp>
        <p:nvSpPr>
          <p:cNvPr id="7" name="Скругленный прямоугольник 6"/>
          <p:cNvSpPr/>
          <p:nvPr/>
        </p:nvSpPr>
        <p:spPr>
          <a:xfrm>
            <a:off x="6128951" y="2814444"/>
            <a:ext cx="5983881" cy="3357756"/>
          </a:xfrm>
          <a:prstGeom prst="roundRect">
            <a:avLst/>
          </a:prstGeom>
          <a:solidFill>
            <a:schemeClr val="accent5">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Рішення про результати атестації педагогічних працівників приймаються АК у такі терміни:</a:t>
            </a:r>
          </a:p>
          <a:p>
            <a:pPr algn="ctr"/>
            <a:r>
              <a:rPr lang="en-US" sz="1600" dirty="0">
                <a:solidFill>
                  <a:schemeClr val="tx1"/>
                </a:solidFill>
              </a:rPr>
              <a:t>I</a:t>
            </a:r>
            <a:r>
              <a:rPr lang="uk-UA" sz="1600" dirty="0">
                <a:solidFill>
                  <a:schemeClr val="tx1"/>
                </a:solidFill>
              </a:rPr>
              <a:t> рівня – </a:t>
            </a:r>
            <a:r>
              <a:rPr lang="uk-UA" sz="1600" dirty="0" smtClean="0">
                <a:solidFill>
                  <a:schemeClr val="tx1"/>
                </a:solidFill>
              </a:rPr>
              <a:t>не пізніше </a:t>
            </a:r>
            <a:r>
              <a:rPr lang="uk-UA" sz="1600" dirty="0">
                <a:solidFill>
                  <a:schemeClr val="tx1"/>
                </a:solidFill>
              </a:rPr>
              <a:t>1 квітня,</a:t>
            </a:r>
            <a:endParaRPr lang="en-US" sz="1600" dirty="0">
              <a:solidFill>
                <a:schemeClr val="tx1"/>
              </a:solidFill>
            </a:endParaRPr>
          </a:p>
          <a:p>
            <a:pPr algn="ctr"/>
            <a:r>
              <a:rPr lang="en-US" sz="1600" dirty="0">
                <a:solidFill>
                  <a:schemeClr val="tx1"/>
                </a:solidFill>
              </a:rPr>
              <a:t>II</a:t>
            </a:r>
            <a:r>
              <a:rPr lang="uk-UA" sz="1600" dirty="0">
                <a:solidFill>
                  <a:schemeClr val="tx1"/>
                </a:solidFill>
              </a:rPr>
              <a:t> </a:t>
            </a:r>
            <a:r>
              <a:rPr lang="uk-UA" sz="1600" dirty="0" smtClean="0">
                <a:solidFill>
                  <a:schemeClr val="tx1"/>
                </a:solidFill>
              </a:rPr>
              <a:t>–</a:t>
            </a:r>
            <a:r>
              <a:rPr lang="en-US" sz="1600" dirty="0" smtClean="0">
                <a:solidFill>
                  <a:schemeClr val="tx1"/>
                </a:solidFill>
              </a:rPr>
              <a:t>III</a:t>
            </a:r>
            <a:r>
              <a:rPr lang="uk-UA" sz="1600" dirty="0" smtClean="0">
                <a:solidFill>
                  <a:schemeClr val="tx1"/>
                </a:solidFill>
              </a:rPr>
              <a:t> рівнів – не пізніше </a:t>
            </a:r>
            <a:r>
              <a:rPr lang="uk-UA" sz="1600" dirty="0">
                <a:solidFill>
                  <a:schemeClr val="tx1"/>
                </a:solidFill>
              </a:rPr>
              <a:t>25 </a:t>
            </a:r>
            <a:r>
              <a:rPr lang="uk-UA" sz="1600" dirty="0" smtClean="0">
                <a:solidFill>
                  <a:schemeClr val="tx1"/>
                </a:solidFill>
              </a:rPr>
              <a:t>квітня.</a:t>
            </a:r>
            <a:endParaRPr lang="ru-RU" sz="1600" dirty="0">
              <a:solidFill>
                <a:schemeClr val="tx1"/>
              </a:solidFill>
            </a:endParaRPr>
          </a:p>
          <a:p>
            <a:pPr algn="ctr"/>
            <a:r>
              <a:rPr lang="uk-UA" sz="1600" dirty="0" smtClean="0">
                <a:solidFill>
                  <a:schemeClr val="tx1"/>
                </a:solidFill>
              </a:rPr>
              <a:t> У разі тимчасової непрацездатності педагогічного працівника, який атестується, або настання інших обставин, що не залежать від його волі та перешкоджають проходження ним атестації, проведення атестації або окремих засідань АК має бути перенесено за рішенням відповідної АК до припинення таких обставин, але не більше, ніж на один рік.</a:t>
            </a:r>
            <a:endParaRPr lang="en-US" sz="1600" dirty="0">
              <a:solidFill>
                <a:schemeClr val="tx1"/>
              </a:solidFill>
            </a:endParaRPr>
          </a:p>
          <a:p>
            <a:pPr algn="ctr"/>
            <a:endParaRPr lang="ru-RU" sz="1600" dirty="0" smtClean="0">
              <a:solidFill>
                <a:schemeClr val="tx1"/>
              </a:solidFill>
            </a:endParaRPr>
          </a:p>
        </p:txBody>
      </p:sp>
    </p:spTree>
    <p:extLst>
      <p:ext uri="{BB962C8B-B14F-4D97-AF65-F5344CB8AC3E}">
        <p14:creationId xmlns:p14="http://schemas.microsoft.com/office/powerpoint/2010/main" val="274067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1" y="0"/>
            <a:ext cx="6884997" cy="314499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5925" y="2479588"/>
            <a:ext cx="7306962" cy="3061901"/>
          </a:xfrm>
          <a:prstGeom prst="rect">
            <a:avLst/>
          </a:prstGeom>
        </p:spPr>
      </p:pic>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rtl="0"/>
            <a:r>
              <a:rPr lang="uk-UA" sz="6000" dirty="0" smtClean="0"/>
              <a:t>Дякую за увагу!</a:t>
            </a:r>
            <a:endParaRPr lang="uk-UA" sz="6000" dirty="0"/>
          </a:p>
        </p:txBody>
      </p:sp>
    </p:spTree>
    <p:extLst>
      <p:ext uri="{BB962C8B-B14F-4D97-AF65-F5344CB8AC3E}">
        <p14:creationId xmlns:p14="http://schemas.microsoft.com/office/powerpoint/2010/main" val="284813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04900" y="320634"/>
            <a:ext cx="9980682" cy="950026"/>
          </a:xfrm>
        </p:spPr>
        <p:txBody>
          <a:bodyPr rtlCol="0">
            <a:normAutofit/>
          </a:bodyPr>
          <a:lstStyle/>
          <a:p>
            <a:pPr algn="ctr" rtl="0"/>
            <a:r>
              <a:rPr lang="uk-UA" sz="5400" dirty="0" smtClean="0">
                <a:solidFill>
                  <a:schemeClr val="tx2">
                    <a:lumMod val="95000"/>
                    <a:lumOff val="5000"/>
                  </a:schemeClr>
                </a:solidFill>
                <a:effectLst>
                  <a:outerShdw blurRad="38100" dist="38100" dir="2700000" algn="tl">
                    <a:srgbClr val="000000">
                      <a:alpha val="43137"/>
                    </a:srgbClr>
                  </a:outerShdw>
                </a:effectLst>
              </a:rPr>
              <a:t>Нормативна база</a:t>
            </a:r>
            <a:endParaRPr lang="uk-UA" sz="5400" dirty="0">
              <a:solidFill>
                <a:schemeClr val="tx2">
                  <a:lumMod val="95000"/>
                  <a:lumOff val="5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r>
              <a:rPr lang="ru-RU" dirty="0">
                <a:latin typeface="Times New Roman" pitchFamily="18" charset="0"/>
                <a:cs typeface="Arial" charset="0"/>
              </a:rPr>
              <a:t>Наказ </a:t>
            </a:r>
            <a:r>
              <a:rPr lang="ru-RU" dirty="0" err="1">
                <a:latin typeface="Times New Roman" pitchFamily="18" charset="0"/>
                <a:cs typeface="Arial" charset="0"/>
              </a:rPr>
              <a:t>Міністерства</a:t>
            </a:r>
            <a:r>
              <a:rPr lang="ru-RU" dirty="0">
                <a:latin typeface="Times New Roman" pitchFamily="18" charset="0"/>
                <a:cs typeface="Arial" charset="0"/>
              </a:rPr>
              <a:t> </a:t>
            </a:r>
            <a:r>
              <a:rPr lang="ru-RU" dirty="0" err="1">
                <a:latin typeface="Times New Roman" pitchFamily="18" charset="0"/>
                <a:cs typeface="Arial" charset="0"/>
              </a:rPr>
              <a:t>освіти</a:t>
            </a:r>
            <a:r>
              <a:rPr lang="ru-RU" dirty="0">
                <a:latin typeface="Times New Roman" pitchFamily="18" charset="0"/>
                <a:cs typeface="Arial" charset="0"/>
              </a:rPr>
              <a:t> і науки </a:t>
            </a:r>
            <a:r>
              <a:rPr lang="ru-RU" dirty="0" err="1">
                <a:latin typeface="Times New Roman" pitchFamily="18" charset="0"/>
                <a:cs typeface="Arial" charset="0"/>
              </a:rPr>
              <a:t>України</a:t>
            </a:r>
            <a:r>
              <a:rPr lang="ru-RU" dirty="0">
                <a:latin typeface="Times New Roman" pitchFamily="18" charset="0"/>
                <a:cs typeface="Arial" charset="0"/>
              </a:rPr>
              <a:t> від 06 </a:t>
            </a:r>
            <a:r>
              <a:rPr lang="ru-RU" dirty="0" err="1">
                <a:latin typeface="Times New Roman" pitchFamily="18" charset="0"/>
                <a:cs typeface="Arial" charset="0"/>
              </a:rPr>
              <a:t>жовтня</a:t>
            </a:r>
            <a:r>
              <a:rPr lang="ru-RU" dirty="0">
                <a:latin typeface="Times New Roman" pitchFamily="18" charset="0"/>
                <a:cs typeface="Arial" charset="0"/>
              </a:rPr>
              <a:t> 2010 року № 930 “Про </a:t>
            </a:r>
            <a:r>
              <a:rPr lang="ru-RU" dirty="0" err="1">
                <a:latin typeface="Times New Roman" pitchFamily="18" charset="0"/>
                <a:cs typeface="Arial" charset="0"/>
              </a:rPr>
              <a:t>затвердження</a:t>
            </a:r>
            <a:r>
              <a:rPr lang="ru-RU" dirty="0">
                <a:latin typeface="Times New Roman" pitchFamily="18" charset="0"/>
                <a:cs typeface="Arial" charset="0"/>
              </a:rPr>
              <a:t> Типового </a:t>
            </a:r>
            <a:r>
              <a:rPr lang="ru-RU" dirty="0" err="1">
                <a:latin typeface="Times New Roman" pitchFamily="18" charset="0"/>
                <a:cs typeface="Arial" charset="0"/>
              </a:rPr>
              <a:t>положення</a:t>
            </a:r>
            <a:r>
              <a:rPr lang="ru-RU" dirty="0">
                <a:latin typeface="Times New Roman" pitchFamily="18" charset="0"/>
                <a:cs typeface="Arial" charset="0"/>
              </a:rPr>
              <a:t> про </a:t>
            </a:r>
            <a:r>
              <a:rPr lang="ru-RU" dirty="0" err="1">
                <a:latin typeface="Times New Roman" pitchFamily="18" charset="0"/>
                <a:cs typeface="Arial" charset="0"/>
              </a:rPr>
              <a:t>атестацію</a:t>
            </a:r>
            <a:r>
              <a:rPr lang="ru-RU" dirty="0">
                <a:latin typeface="Times New Roman" pitchFamily="18" charset="0"/>
                <a:cs typeface="Arial" charset="0"/>
              </a:rPr>
              <a:t> педагогічних працівників”, </a:t>
            </a:r>
            <a:r>
              <a:rPr lang="ru-RU" dirty="0" err="1">
                <a:latin typeface="Times New Roman" pitchFamily="18" charset="0"/>
                <a:cs typeface="Arial" charset="0"/>
              </a:rPr>
              <a:t>зареєстрований</a:t>
            </a:r>
            <a:r>
              <a:rPr lang="ru-RU" dirty="0">
                <a:latin typeface="Times New Roman" pitchFamily="18" charset="0"/>
                <a:cs typeface="Arial" charset="0"/>
              </a:rPr>
              <a:t> у </a:t>
            </a:r>
            <a:r>
              <a:rPr lang="ru-RU" dirty="0" err="1">
                <a:latin typeface="Times New Roman" pitchFamily="18" charset="0"/>
                <a:cs typeface="Arial" charset="0"/>
              </a:rPr>
              <a:t>Міністерстві</a:t>
            </a:r>
            <a:r>
              <a:rPr lang="ru-RU" dirty="0">
                <a:latin typeface="Times New Roman" pitchFamily="18" charset="0"/>
                <a:cs typeface="Arial" charset="0"/>
              </a:rPr>
              <a:t> </a:t>
            </a:r>
            <a:r>
              <a:rPr lang="ru-RU" dirty="0" err="1">
                <a:latin typeface="Times New Roman" pitchFamily="18" charset="0"/>
                <a:cs typeface="Arial" charset="0"/>
              </a:rPr>
              <a:t>юстиції</a:t>
            </a:r>
            <a:r>
              <a:rPr lang="ru-RU" dirty="0">
                <a:latin typeface="Times New Roman" pitchFamily="18" charset="0"/>
                <a:cs typeface="Arial" charset="0"/>
              </a:rPr>
              <a:t> </a:t>
            </a:r>
            <a:r>
              <a:rPr lang="ru-RU" dirty="0" err="1">
                <a:latin typeface="Times New Roman" pitchFamily="18" charset="0"/>
                <a:cs typeface="Arial" charset="0"/>
              </a:rPr>
              <a:t>України</a:t>
            </a:r>
            <a:r>
              <a:rPr lang="ru-RU" dirty="0">
                <a:latin typeface="Times New Roman" pitchFamily="18" charset="0"/>
                <a:cs typeface="Arial" charset="0"/>
              </a:rPr>
              <a:t> 14 </a:t>
            </a:r>
            <a:r>
              <a:rPr lang="ru-RU" dirty="0" err="1">
                <a:latin typeface="Times New Roman" pitchFamily="18" charset="0"/>
                <a:cs typeface="Arial" charset="0"/>
              </a:rPr>
              <a:t>грудня</a:t>
            </a:r>
            <a:r>
              <a:rPr lang="ru-RU" dirty="0">
                <a:latin typeface="Times New Roman" pitchFamily="18" charset="0"/>
                <a:cs typeface="Arial" charset="0"/>
              </a:rPr>
              <a:t> 2010 року за № 1255/18550 </a:t>
            </a:r>
            <a:r>
              <a:rPr lang="ru-RU" u="sng" dirty="0" err="1">
                <a:effectLst>
                  <a:outerShdw blurRad="38100" dist="38100" dir="2700000" algn="tl">
                    <a:srgbClr val="000000">
                      <a:alpha val="43137"/>
                    </a:srgbClr>
                  </a:outerShdw>
                </a:effectLst>
                <a:latin typeface="Times New Roman" pitchFamily="18" charset="0"/>
                <a:cs typeface="Arial" charset="0"/>
              </a:rPr>
              <a:t>втрачає</a:t>
            </a:r>
            <a:r>
              <a:rPr lang="ru-RU" u="sng" dirty="0">
                <a:effectLst>
                  <a:outerShdw blurRad="38100" dist="38100" dir="2700000" algn="tl">
                    <a:srgbClr val="000000">
                      <a:alpha val="43137"/>
                    </a:srgbClr>
                  </a:outerShdw>
                </a:effectLst>
                <a:latin typeface="Times New Roman" pitchFamily="18" charset="0"/>
                <a:cs typeface="Arial" charset="0"/>
              </a:rPr>
              <a:t> </a:t>
            </a:r>
            <a:r>
              <a:rPr lang="ru-RU" u="sng" dirty="0" err="1">
                <a:effectLst>
                  <a:outerShdw blurRad="38100" dist="38100" dir="2700000" algn="tl">
                    <a:srgbClr val="000000">
                      <a:alpha val="43137"/>
                    </a:srgbClr>
                  </a:outerShdw>
                </a:effectLst>
                <a:latin typeface="Times New Roman" pitchFamily="18" charset="0"/>
                <a:cs typeface="Arial" charset="0"/>
              </a:rPr>
              <a:t>чинність</a:t>
            </a:r>
            <a:r>
              <a:rPr lang="ru-RU" dirty="0">
                <a:latin typeface="Times New Roman" pitchFamily="18" charset="0"/>
                <a:cs typeface="Arial" charset="0"/>
              </a:rPr>
              <a:t>.</a:t>
            </a:r>
          </a:p>
          <a:p>
            <a:r>
              <a:rPr lang="ru-RU" dirty="0">
                <a:latin typeface="Times New Roman" pitchFamily="18" charset="0"/>
                <a:cs typeface="Arial" charset="0"/>
              </a:rPr>
              <a:t>Наказ </a:t>
            </a:r>
            <a:r>
              <a:rPr lang="ru-RU" dirty="0" err="1">
                <a:latin typeface="Times New Roman" pitchFamily="18" charset="0"/>
                <a:cs typeface="Arial" charset="0"/>
              </a:rPr>
              <a:t>Міністерства</a:t>
            </a:r>
            <a:r>
              <a:rPr lang="ru-RU" dirty="0">
                <a:latin typeface="Times New Roman" pitchFamily="18" charset="0"/>
                <a:cs typeface="Arial" charset="0"/>
              </a:rPr>
              <a:t> </a:t>
            </a:r>
            <a:r>
              <a:rPr lang="ru-RU" dirty="0" err="1">
                <a:latin typeface="Times New Roman" pitchFamily="18" charset="0"/>
                <a:cs typeface="Arial" charset="0"/>
              </a:rPr>
              <a:t>освіти</a:t>
            </a:r>
            <a:r>
              <a:rPr lang="ru-RU" dirty="0">
                <a:latin typeface="Times New Roman" pitchFamily="18" charset="0"/>
                <a:cs typeface="Arial" charset="0"/>
              </a:rPr>
              <a:t> і науки </a:t>
            </a:r>
            <a:r>
              <a:rPr lang="ru-RU" dirty="0" err="1">
                <a:latin typeface="Times New Roman" pitchFamily="18" charset="0"/>
                <a:cs typeface="Arial" charset="0"/>
              </a:rPr>
              <a:t>України</a:t>
            </a:r>
            <a:r>
              <a:rPr lang="ru-RU" dirty="0">
                <a:latin typeface="Times New Roman" pitchFamily="18" charset="0"/>
                <a:cs typeface="Arial" charset="0"/>
              </a:rPr>
              <a:t> від 09.09.2022 р. № 805 «Про </a:t>
            </a:r>
            <a:r>
              <a:rPr lang="ru-RU" dirty="0" err="1">
                <a:latin typeface="Times New Roman" pitchFamily="18" charset="0"/>
                <a:cs typeface="Arial" charset="0"/>
              </a:rPr>
              <a:t>затвердження</a:t>
            </a:r>
            <a:r>
              <a:rPr lang="ru-RU" dirty="0">
                <a:latin typeface="Times New Roman" pitchFamily="18" charset="0"/>
                <a:cs typeface="Arial" charset="0"/>
              </a:rPr>
              <a:t> Положення про </a:t>
            </a:r>
            <a:r>
              <a:rPr lang="ru-RU" dirty="0" err="1">
                <a:latin typeface="Times New Roman" pitchFamily="18" charset="0"/>
                <a:cs typeface="Arial" charset="0"/>
              </a:rPr>
              <a:t>атестацію</a:t>
            </a:r>
            <a:r>
              <a:rPr lang="ru-RU" dirty="0">
                <a:latin typeface="Times New Roman" pitchFamily="18" charset="0"/>
                <a:cs typeface="Arial" charset="0"/>
              </a:rPr>
              <a:t> педагогічних працівників», </a:t>
            </a:r>
            <a:r>
              <a:rPr lang="ru-RU" dirty="0" err="1">
                <a:latin typeface="Times New Roman" pitchFamily="18" charset="0"/>
                <a:cs typeface="Arial" charset="0"/>
              </a:rPr>
              <a:t>зареєстрований</a:t>
            </a:r>
            <a:r>
              <a:rPr lang="ru-RU" dirty="0">
                <a:latin typeface="Times New Roman" pitchFamily="18" charset="0"/>
                <a:cs typeface="Arial" charset="0"/>
              </a:rPr>
              <a:t> в </a:t>
            </a:r>
            <a:r>
              <a:rPr lang="ru-RU" dirty="0" err="1">
                <a:latin typeface="Times New Roman" pitchFamily="18" charset="0"/>
                <a:cs typeface="Arial" charset="0"/>
              </a:rPr>
              <a:t>Міністерстві</a:t>
            </a:r>
            <a:r>
              <a:rPr lang="ru-RU" dirty="0">
                <a:latin typeface="Times New Roman" pitchFamily="18" charset="0"/>
                <a:cs typeface="Arial" charset="0"/>
              </a:rPr>
              <a:t> </a:t>
            </a:r>
            <a:r>
              <a:rPr lang="ru-RU" dirty="0" err="1">
                <a:latin typeface="Times New Roman" pitchFamily="18" charset="0"/>
                <a:cs typeface="Arial" charset="0"/>
              </a:rPr>
              <a:t>юстиції</a:t>
            </a:r>
            <a:r>
              <a:rPr lang="ru-RU" dirty="0">
                <a:latin typeface="Times New Roman" pitchFamily="18" charset="0"/>
                <a:cs typeface="Arial" charset="0"/>
              </a:rPr>
              <a:t> </a:t>
            </a:r>
            <a:r>
              <a:rPr lang="ru-RU" dirty="0" err="1" smtClean="0">
                <a:latin typeface="Times New Roman" pitchFamily="18" charset="0"/>
                <a:cs typeface="Arial" charset="0"/>
              </a:rPr>
              <a:t>України</a:t>
            </a:r>
            <a:r>
              <a:rPr lang="ru-RU" dirty="0" smtClean="0">
                <a:latin typeface="Times New Roman" pitchFamily="18" charset="0"/>
                <a:cs typeface="Arial" charset="0"/>
              </a:rPr>
              <a:t> від </a:t>
            </a:r>
            <a:r>
              <a:rPr lang="ru-RU" dirty="0">
                <a:latin typeface="Times New Roman" pitchFamily="18" charset="0"/>
                <a:cs typeface="Arial" charset="0"/>
              </a:rPr>
              <a:t>21 </a:t>
            </a:r>
            <a:r>
              <a:rPr lang="ru-RU" dirty="0" err="1">
                <a:latin typeface="Times New Roman" pitchFamily="18" charset="0"/>
                <a:cs typeface="Arial" charset="0"/>
              </a:rPr>
              <a:t>грудня</a:t>
            </a:r>
            <a:r>
              <a:rPr lang="ru-RU" dirty="0">
                <a:latin typeface="Times New Roman" pitchFamily="18" charset="0"/>
                <a:cs typeface="Arial" charset="0"/>
              </a:rPr>
              <a:t> 2022 р. за № 1649/38985 (</a:t>
            </a:r>
            <a:r>
              <a:rPr lang="ru-RU" sz="1800" dirty="0">
                <a:latin typeface="Arial" charset="0"/>
                <a:cs typeface="Arial" charset="0"/>
              </a:rPr>
              <a:t>наказ </a:t>
            </a:r>
            <a:r>
              <a:rPr lang="ru-RU" sz="1800" dirty="0" err="1">
                <a:latin typeface="Arial" charset="0"/>
                <a:cs typeface="Arial" charset="0"/>
              </a:rPr>
              <a:t>набирає</a:t>
            </a:r>
            <a:r>
              <a:rPr lang="ru-RU" sz="1800" dirty="0">
                <a:latin typeface="Arial" charset="0"/>
                <a:cs typeface="Arial" charset="0"/>
              </a:rPr>
              <a:t> </a:t>
            </a:r>
            <a:r>
              <a:rPr lang="ru-RU" sz="1800" dirty="0" err="1">
                <a:latin typeface="Arial" charset="0"/>
                <a:cs typeface="Arial" charset="0"/>
              </a:rPr>
              <a:t>чинності</a:t>
            </a:r>
            <a:r>
              <a:rPr lang="ru-RU" sz="1800" dirty="0">
                <a:latin typeface="Arial" charset="0"/>
                <a:cs typeface="Arial" charset="0"/>
              </a:rPr>
              <a:t> з 01 </a:t>
            </a:r>
            <a:r>
              <a:rPr lang="ru-RU" sz="1800" dirty="0" err="1">
                <a:latin typeface="Arial" charset="0"/>
                <a:cs typeface="Arial" charset="0"/>
              </a:rPr>
              <a:t>вересня</a:t>
            </a:r>
            <a:r>
              <a:rPr lang="ru-RU" sz="1800" dirty="0">
                <a:latin typeface="Arial" charset="0"/>
                <a:cs typeface="Arial" charset="0"/>
              </a:rPr>
              <a:t> 2023 року</a:t>
            </a:r>
            <a:r>
              <a:rPr lang="ru-RU" dirty="0">
                <a:latin typeface="Arial" charset="0"/>
                <a:cs typeface="Arial" charset="0"/>
              </a:rPr>
              <a:t>, </a:t>
            </a:r>
            <a:r>
              <a:rPr lang="ru-RU" sz="1600" dirty="0" err="1">
                <a:latin typeface="Arial" charset="0"/>
                <a:cs typeface="Arial" charset="0"/>
              </a:rPr>
              <a:t>крім</a:t>
            </a:r>
            <a:r>
              <a:rPr lang="ru-RU" sz="1600" dirty="0">
                <a:latin typeface="Arial" charset="0"/>
                <a:cs typeface="Arial" charset="0"/>
              </a:rPr>
              <a:t> </a:t>
            </a:r>
            <a:r>
              <a:rPr lang="ru-RU" sz="1600" dirty="0" err="1">
                <a:latin typeface="Arial" charset="0"/>
                <a:cs typeface="Arial" charset="0"/>
              </a:rPr>
              <a:t>підпункту</a:t>
            </a:r>
            <a:r>
              <a:rPr lang="ru-RU" sz="1600" dirty="0">
                <a:latin typeface="Arial" charset="0"/>
                <a:cs typeface="Arial" charset="0"/>
              </a:rPr>
              <a:t> 3 пункту 3 </a:t>
            </a:r>
            <a:r>
              <a:rPr lang="ru-RU" sz="1600" dirty="0" err="1">
                <a:latin typeface="Arial" charset="0"/>
                <a:cs typeface="Arial" charset="0"/>
              </a:rPr>
              <a:t>цього</a:t>
            </a:r>
            <a:r>
              <a:rPr lang="ru-RU" sz="1600" dirty="0">
                <a:latin typeface="Arial" charset="0"/>
                <a:cs typeface="Arial" charset="0"/>
              </a:rPr>
              <a:t> </a:t>
            </a:r>
            <a:r>
              <a:rPr lang="ru-RU" sz="1600" dirty="0" smtClean="0">
                <a:latin typeface="Arial" charset="0"/>
                <a:cs typeface="Arial" charset="0"/>
              </a:rPr>
              <a:t>наказу</a:t>
            </a:r>
            <a:r>
              <a:rPr lang="ru-RU" sz="1600" dirty="0" smtClean="0">
                <a:latin typeface="Times New Roman" pitchFamily="18" charset="0"/>
                <a:cs typeface="Arial" charset="0"/>
              </a:rPr>
              <a:t>);</a:t>
            </a:r>
          </a:p>
          <a:p>
            <a:endParaRPr lang="ru-RU" dirty="0">
              <a:latin typeface="Times New Roman" pitchFamily="18" charset="0"/>
              <a:cs typeface="Arial" charset="0"/>
            </a:endParaRPr>
          </a:p>
          <a:p>
            <a:pPr rtl="0"/>
            <a:endParaRPr lang="uk-UA"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04900" y="320634"/>
            <a:ext cx="9980682" cy="950026"/>
          </a:xfrm>
        </p:spPr>
        <p:txBody>
          <a:bodyPr rtlCol="0">
            <a:normAutofit/>
          </a:bodyPr>
          <a:lstStyle/>
          <a:p>
            <a:pPr algn="ctr" rtl="0"/>
            <a:r>
              <a:rPr lang="uk-UA" sz="5400" dirty="0" smtClean="0">
                <a:solidFill>
                  <a:schemeClr val="tx2">
                    <a:lumMod val="95000"/>
                    <a:lumOff val="5000"/>
                  </a:schemeClr>
                </a:solidFill>
                <a:effectLst>
                  <a:outerShdw blurRad="38100" dist="38100" dir="2700000" algn="tl">
                    <a:srgbClr val="000000">
                      <a:alpha val="43137"/>
                    </a:srgbClr>
                  </a:outerShdw>
                </a:effectLst>
              </a:rPr>
              <a:t>ОСОБЛИВОСТІ ЗМІН</a:t>
            </a:r>
            <a:endParaRPr lang="uk-UA" sz="5400" dirty="0">
              <a:solidFill>
                <a:schemeClr val="tx2">
                  <a:lumMod val="95000"/>
                  <a:lumOff val="5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771896" y="1377537"/>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6970815" y="1371597"/>
            <a:ext cx="1607127" cy="1452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Стало</a:t>
            </a:r>
            <a:endParaRPr lang="ru-RU" sz="2400" b="1" dirty="0">
              <a:effectLst>
                <a:outerShdw blurRad="38100" dist="38100" dir="2700000" algn="tl">
                  <a:srgbClr val="000000">
                    <a:alpha val="43137"/>
                  </a:srgbClr>
                </a:outerShdw>
              </a:effectLst>
            </a:endParaRPr>
          </a:p>
        </p:txBody>
      </p:sp>
      <p:sp>
        <p:nvSpPr>
          <p:cNvPr id="3" name="Скругленный прямоугольник 2"/>
          <p:cNvSpPr/>
          <p:nvPr/>
        </p:nvSpPr>
        <p:spPr>
          <a:xfrm>
            <a:off x="463138" y="2687781"/>
            <a:ext cx="4824349" cy="1242951"/>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Наказ Міністерства освіти і науки України №930 від 06.10.2010року </a:t>
            </a:r>
            <a:r>
              <a:rPr lang="uk-UA" u="sng" dirty="0" smtClean="0">
                <a:solidFill>
                  <a:schemeClr val="tx1"/>
                </a:solidFill>
                <a:effectLst>
                  <a:outerShdw blurRad="38100" dist="38100" dir="2700000" algn="tl">
                    <a:srgbClr val="000000">
                      <a:alpha val="43137"/>
                    </a:srgbClr>
                  </a:outerShdw>
                </a:effectLst>
              </a:rPr>
              <a:t>«Про затвердження Типового положення про атестацію педагогічних працівників»</a:t>
            </a:r>
            <a:endParaRPr lang="ru-RU" u="sng" dirty="0">
              <a:solidFill>
                <a:schemeClr val="tx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7445828" y="2687781"/>
            <a:ext cx="4508665" cy="1242951"/>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2"/>
                </a:solidFill>
              </a:rPr>
              <a:t>Наказ Міністерства освіти і науки України №805 від 09.09.2022 року </a:t>
            </a:r>
            <a:r>
              <a:rPr lang="uk-UA" u="sng" dirty="0" smtClean="0">
                <a:solidFill>
                  <a:schemeClr val="tx2"/>
                </a:solidFill>
                <a:effectLst>
                  <a:outerShdw blurRad="38100" dist="38100" dir="2700000" algn="tl">
                    <a:srgbClr val="000000">
                      <a:alpha val="43137"/>
                    </a:srgbClr>
                  </a:outerShdw>
                </a:effectLst>
              </a:rPr>
              <a:t>«Про затвердження Положення про атестацію педагогічних працівників»</a:t>
            </a:r>
            <a:endParaRPr lang="ru-RU" u="sng" dirty="0">
              <a:solidFill>
                <a:schemeClr val="tx2"/>
              </a:solidFill>
              <a:effectLst>
                <a:outerShdw blurRad="38100" dist="38100" dir="2700000" algn="tl">
                  <a:srgbClr val="000000">
                    <a:alpha val="43137"/>
                  </a:srgbClr>
                </a:outerShdw>
              </a:effectLst>
            </a:endParaRPr>
          </a:p>
        </p:txBody>
      </p:sp>
      <p:sp>
        <p:nvSpPr>
          <p:cNvPr id="8" name="Скругленный прямоугольник 7"/>
          <p:cNvSpPr/>
          <p:nvPr/>
        </p:nvSpPr>
        <p:spPr>
          <a:xfrm>
            <a:off x="2416628" y="1377537"/>
            <a:ext cx="3016333" cy="1201386"/>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smtClean="0">
                <a:solidFill>
                  <a:schemeClr val="tx1"/>
                </a:solidFill>
              </a:rPr>
              <a:t>Типове положення про атестацію педагогічних працівників</a:t>
            </a:r>
            <a:endParaRPr lang="ru-RU" i="1" dirty="0">
              <a:solidFill>
                <a:schemeClr val="tx1"/>
              </a:solidFill>
            </a:endParaRPr>
          </a:p>
        </p:txBody>
      </p:sp>
      <p:sp>
        <p:nvSpPr>
          <p:cNvPr id="9" name="Скругленный прямоугольник 8"/>
          <p:cNvSpPr/>
          <p:nvPr/>
        </p:nvSpPr>
        <p:spPr>
          <a:xfrm>
            <a:off x="8647214" y="1377537"/>
            <a:ext cx="3016333" cy="1201387"/>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i="1" dirty="0" smtClean="0">
                <a:solidFill>
                  <a:schemeClr val="tx1"/>
                </a:solidFill>
              </a:rPr>
              <a:t>Положення про атестацію педагогічних працівників</a:t>
            </a:r>
            <a:endParaRPr lang="ru-RU" i="1" dirty="0">
              <a:solidFill>
                <a:schemeClr val="tx1"/>
              </a:solidFill>
            </a:endParaRPr>
          </a:p>
        </p:txBody>
      </p:sp>
      <p:sp>
        <p:nvSpPr>
          <p:cNvPr id="10" name="Скругленный прямоугольник 9"/>
          <p:cNvSpPr/>
          <p:nvPr/>
        </p:nvSpPr>
        <p:spPr>
          <a:xfrm>
            <a:off x="296884" y="4013860"/>
            <a:ext cx="5474524" cy="2565071"/>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Визначає порядок атестації керівників, їх заступників,інших педагогічних працівників дошкільних, загальноосвітніх, позашкільних, професійно-технічних,вищих навчальних закладів </a:t>
            </a:r>
            <a:r>
              <a:rPr lang="en-US" sz="1600" b="1" dirty="0" smtClean="0">
                <a:solidFill>
                  <a:schemeClr val="tx1"/>
                </a:solidFill>
              </a:rPr>
              <a:t>I-II </a:t>
            </a:r>
            <a:r>
              <a:rPr lang="uk-UA" sz="1600" b="1" dirty="0" smtClean="0">
                <a:solidFill>
                  <a:schemeClr val="tx1"/>
                </a:solidFill>
              </a:rPr>
              <a:t>рівнів акредитації, навчально-методичних установ і закладів післядипломної освіти, а також педагогічних працівників закладів охорони здоров</a:t>
            </a:r>
            <a:r>
              <a:rPr lang="en-US" sz="1600" b="1" dirty="0" smtClean="0">
                <a:solidFill>
                  <a:schemeClr val="tx1"/>
                </a:solidFill>
              </a:rPr>
              <a:t>’</a:t>
            </a:r>
            <a:r>
              <a:rPr lang="uk-UA" sz="1600" b="1" dirty="0" smtClean="0">
                <a:solidFill>
                  <a:schemeClr val="tx1"/>
                </a:solidFill>
              </a:rPr>
              <a:t>я, культури, соціального захисту, інших закладів та установ, у штаті яких є педагогічні працівники.</a:t>
            </a:r>
            <a:endParaRPr lang="ru-RU" sz="1600" b="1" dirty="0">
              <a:solidFill>
                <a:schemeClr val="tx1"/>
              </a:solidFill>
            </a:endParaRPr>
          </a:p>
        </p:txBody>
      </p:sp>
      <p:sp>
        <p:nvSpPr>
          <p:cNvPr id="11" name="Скругленный прямоугольник 10"/>
          <p:cNvSpPr/>
          <p:nvPr/>
        </p:nvSpPr>
        <p:spPr>
          <a:xfrm>
            <a:off x="6792686" y="4013860"/>
            <a:ext cx="5161807" cy="2565072"/>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Поширюється на педагогічних працівників, які здійснюють педагогічну діяльність та посади яких віднесено до педагогічних, згідно з Переліком посад педагогічних та науково-педагогічних працівників, затвердженого постановою Кабінету Міністрів України від 14 червня 2000 року №963</a:t>
            </a:r>
          </a:p>
          <a:p>
            <a:pPr algn="ctr"/>
            <a:r>
              <a:rPr lang="uk-UA" sz="1400" b="1" dirty="0" smtClean="0">
                <a:solidFill>
                  <a:schemeClr val="tx1"/>
                </a:solidFill>
              </a:rPr>
              <a:t>Це Положення НЕ поширюється на педагогічних працівників закладів освіти, установ, які атестуються відповідно до вимог Закону України «Про професійний розвиток працівників», а також педагогічних працівників закладів спеціалізованої освіти.</a:t>
            </a:r>
          </a:p>
        </p:txBody>
      </p:sp>
    </p:spTree>
    <p:extLst>
      <p:ext uri="{BB962C8B-B14F-4D97-AF65-F5344CB8AC3E}">
        <p14:creationId xmlns:p14="http://schemas.microsoft.com/office/powerpoint/2010/main" val="204250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665019" y="2315688"/>
            <a:ext cx="11103428" cy="3151661"/>
          </a:xfrm>
        </p:spPr>
        <p:txBody>
          <a:bodyPr rtlCol="0"/>
          <a:lstStyle/>
          <a:p>
            <a:pPr algn="ctr"/>
            <a:r>
              <a:rPr lang="ru-RU" sz="2400" dirty="0" err="1" smtClean="0">
                <a:latin typeface="Impact" pitchFamily="34" charset="0"/>
                <a:cs typeface="Arial" charset="0"/>
              </a:rPr>
              <a:t>Атестація</a:t>
            </a:r>
            <a:r>
              <a:rPr lang="ru-RU" sz="2400" dirty="0" smtClean="0">
                <a:latin typeface="Impact" pitchFamily="34" charset="0"/>
                <a:cs typeface="Arial" charset="0"/>
              </a:rPr>
              <a:t> </a:t>
            </a:r>
            <a:r>
              <a:rPr lang="ru-RU" sz="2400" dirty="0">
                <a:latin typeface="Impact" pitchFamily="34" charset="0"/>
                <a:cs typeface="Arial" charset="0"/>
              </a:rPr>
              <a:t>педагогічних працівників </a:t>
            </a:r>
            <a:r>
              <a:rPr lang="ru-RU" dirty="0">
                <a:latin typeface="Times New Roman" pitchFamily="18" charset="0"/>
                <a:cs typeface="Arial" charset="0"/>
              </a:rPr>
              <a:t>— </a:t>
            </a:r>
            <a:r>
              <a:rPr lang="ru-RU" sz="2000" dirty="0" err="1">
                <a:latin typeface="Times New Roman" pitchFamily="18" charset="0"/>
                <a:cs typeface="Arial" charset="0"/>
              </a:rPr>
              <a:t>це</a:t>
            </a:r>
            <a:r>
              <a:rPr lang="ru-RU" sz="2000" dirty="0">
                <a:latin typeface="Times New Roman" pitchFamily="18" charset="0"/>
                <a:cs typeface="Arial" charset="0"/>
              </a:rPr>
              <a:t> </a:t>
            </a:r>
            <a:r>
              <a:rPr lang="ru-RU" sz="2000" dirty="0" err="1">
                <a:latin typeface="Times New Roman" pitchFamily="18" charset="0"/>
                <a:cs typeface="Arial" charset="0"/>
              </a:rPr>
              <a:t>обов'язковий</a:t>
            </a:r>
            <a:r>
              <a:rPr lang="ru-RU" sz="2000" dirty="0">
                <a:latin typeface="Times New Roman" pitchFamily="18" charset="0"/>
                <a:cs typeface="Arial" charset="0"/>
              </a:rPr>
              <a:t> </a:t>
            </a:r>
            <a:r>
              <a:rPr lang="ru-RU" sz="2000" dirty="0" err="1">
                <a:latin typeface="Times New Roman" pitchFamily="18" charset="0"/>
                <a:cs typeface="Arial" charset="0"/>
              </a:rPr>
              <a:t>процес</a:t>
            </a:r>
            <a:r>
              <a:rPr lang="ru-RU" sz="2000" dirty="0">
                <a:latin typeface="Times New Roman" pitchFamily="18" charset="0"/>
                <a:cs typeface="Arial" charset="0"/>
              </a:rPr>
              <a:t>. </a:t>
            </a:r>
            <a:r>
              <a:rPr lang="ru-RU" sz="2000" dirty="0" err="1">
                <a:latin typeface="Times New Roman" pitchFamily="18" charset="0"/>
                <a:cs typeface="Arial" charset="0"/>
              </a:rPr>
              <a:t>Передбачено</a:t>
            </a:r>
            <a:r>
              <a:rPr lang="ru-RU" sz="2000" dirty="0">
                <a:latin typeface="Times New Roman" pitchFamily="18" charset="0"/>
                <a:cs typeface="Arial" charset="0"/>
              </a:rPr>
              <a:t>, </a:t>
            </a:r>
            <a:r>
              <a:rPr lang="ru-RU" sz="2000" dirty="0" err="1">
                <a:latin typeface="Times New Roman" pitchFamily="18" charset="0"/>
                <a:cs typeface="Arial" charset="0"/>
              </a:rPr>
              <a:t>що</a:t>
            </a:r>
            <a:r>
              <a:rPr lang="ru-RU" sz="2000" dirty="0">
                <a:latin typeface="Times New Roman" pitchFamily="18" charset="0"/>
                <a:cs typeface="Arial" charset="0"/>
              </a:rPr>
              <a:t> </a:t>
            </a:r>
            <a:r>
              <a:rPr lang="ru-RU" sz="2000" dirty="0" err="1">
                <a:latin typeface="Times New Roman" pitchFamily="18" charset="0"/>
                <a:cs typeface="Arial" charset="0"/>
              </a:rPr>
              <a:t>педагогічний</a:t>
            </a:r>
            <a:r>
              <a:rPr lang="ru-RU" sz="2000" dirty="0">
                <a:latin typeface="Times New Roman" pitchFamily="18" charset="0"/>
                <a:cs typeface="Arial" charset="0"/>
              </a:rPr>
              <a:t> </a:t>
            </a:r>
            <a:r>
              <a:rPr lang="ru-RU" sz="2000" dirty="0" err="1">
                <a:latin typeface="Times New Roman" pitchFamily="18" charset="0"/>
                <a:cs typeface="Arial" charset="0"/>
              </a:rPr>
              <a:t>працівник</a:t>
            </a:r>
            <a:r>
              <a:rPr lang="ru-RU" sz="2000" dirty="0">
                <a:latin typeface="Times New Roman" pitchFamily="18" charset="0"/>
                <a:cs typeface="Arial" charset="0"/>
              </a:rPr>
              <a:t> </a:t>
            </a:r>
            <a:r>
              <a:rPr lang="ru-RU" sz="2000" dirty="0" err="1">
                <a:latin typeface="Times New Roman" pitchFamily="18" charset="0"/>
                <a:cs typeface="Arial" charset="0"/>
              </a:rPr>
              <a:t>проходитиме</a:t>
            </a:r>
            <a:r>
              <a:rPr lang="ru-RU" sz="2000" dirty="0">
                <a:latin typeface="Times New Roman" pitchFamily="18" charset="0"/>
                <a:cs typeface="Arial" charset="0"/>
              </a:rPr>
              <a:t> </a:t>
            </a:r>
            <a:r>
              <a:rPr lang="ru-RU" sz="2000" dirty="0" err="1">
                <a:latin typeface="Times New Roman" pitchFamily="18" charset="0"/>
                <a:cs typeface="Arial" charset="0"/>
              </a:rPr>
              <a:t>чергову</a:t>
            </a:r>
            <a:r>
              <a:rPr lang="ru-RU" sz="2000" dirty="0">
                <a:latin typeface="Times New Roman" pitchFamily="18" charset="0"/>
                <a:cs typeface="Arial" charset="0"/>
              </a:rPr>
              <a:t> </a:t>
            </a:r>
            <a:r>
              <a:rPr lang="ru-RU" sz="2000" dirty="0" err="1">
                <a:latin typeface="Times New Roman" pitchFamily="18" charset="0"/>
                <a:cs typeface="Arial" charset="0"/>
              </a:rPr>
              <a:t>атестацію</a:t>
            </a:r>
            <a:r>
              <a:rPr lang="ru-RU" sz="2000" dirty="0">
                <a:latin typeface="Times New Roman" pitchFamily="18" charset="0"/>
                <a:cs typeface="Arial" charset="0"/>
              </a:rPr>
              <a:t> не </a:t>
            </a:r>
            <a:r>
              <a:rPr lang="ru-RU" sz="2000" dirty="0" err="1">
                <a:latin typeface="Times New Roman" pitchFamily="18" charset="0"/>
                <a:cs typeface="Arial" charset="0"/>
              </a:rPr>
              <a:t>менше</a:t>
            </a:r>
            <a:r>
              <a:rPr lang="ru-RU" sz="2000" dirty="0">
                <a:latin typeface="Times New Roman" pitchFamily="18" charset="0"/>
                <a:cs typeface="Arial" charset="0"/>
              </a:rPr>
              <a:t> одного разу на </a:t>
            </a:r>
            <a:r>
              <a:rPr lang="ru-RU" sz="2000" dirty="0" err="1">
                <a:latin typeface="Times New Roman" pitchFamily="18" charset="0"/>
                <a:cs typeface="Arial" charset="0"/>
              </a:rPr>
              <a:t>п'ять</a:t>
            </a:r>
            <a:r>
              <a:rPr lang="ru-RU" sz="2000" dirty="0">
                <a:latin typeface="Times New Roman" pitchFamily="18" charset="0"/>
                <a:cs typeface="Arial" charset="0"/>
              </a:rPr>
              <a:t> років (Р.1 п. 4). </a:t>
            </a:r>
          </a:p>
          <a:p>
            <a:pPr algn="ctr"/>
            <a:r>
              <a:rPr lang="ru-RU" sz="2000" dirty="0">
                <a:latin typeface="Times New Roman" pitchFamily="18" charset="0"/>
                <a:cs typeface="Arial" charset="0"/>
              </a:rPr>
              <a:t>	</a:t>
            </a:r>
            <a:endParaRPr lang="ru-RU" sz="2000" dirty="0" smtClean="0">
              <a:latin typeface="Times New Roman" pitchFamily="18" charset="0"/>
              <a:cs typeface="Arial" charset="0"/>
            </a:endParaRPr>
          </a:p>
          <a:p>
            <a:pPr algn="ctr"/>
            <a:r>
              <a:rPr lang="ru-RU" sz="2000" dirty="0" err="1" smtClean="0">
                <a:latin typeface="Times New Roman" pitchFamily="18" charset="0"/>
                <a:cs typeface="Arial" charset="0"/>
              </a:rPr>
              <a:t>Мінімальний</a:t>
            </a:r>
            <a:r>
              <a:rPr lang="ru-RU" sz="2000" dirty="0" smtClean="0">
                <a:latin typeface="Times New Roman" pitchFamily="18" charset="0"/>
                <a:cs typeface="Arial" charset="0"/>
              </a:rPr>
              <a:t> </a:t>
            </a:r>
            <a:r>
              <a:rPr lang="ru-RU" sz="2000" dirty="0" err="1">
                <a:latin typeface="Times New Roman" pitchFamily="18" charset="0"/>
                <a:cs typeface="Arial" charset="0"/>
              </a:rPr>
              <a:t>загальний</a:t>
            </a:r>
            <a:r>
              <a:rPr lang="ru-RU" sz="2000" dirty="0">
                <a:latin typeface="Times New Roman" pitchFamily="18" charset="0"/>
                <a:cs typeface="Arial" charset="0"/>
              </a:rPr>
              <a:t> обсяг підвищення кваліфікації </a:t>
            </a:r>
            <a:r>
              <a:rPr lang="ru-RU" sz="2000" dirty="0" err="1">
                <a:latin typeface="Times New Roman" pitchFamily="18" charset="0"/>
                <a:cs typeface="Arial" charset="0"/>
              </a:rPr>
              <a:t>вчителів</a:t>
            </a:r>
            <a:r>
              <a:rPr lang="ru-RU" sz="2000" dirty="0">
                <a:latin typeface="Times New Roman" pitchFamily="18" charset="0"/>
                <a:cs typeface="Arial" charset="0"/>
              </a:rPr>
              <a:t>, </a:t>
            </a:r>
            <a:r>
              <a:rPr lang="ru-RU" sz="2000" dirty="0" err="1">
                <a:latin typeface="Times New Roman" pitchFamily="18" charset="0"/>
                <a:cs typeface="Arial" charset="0"/>
              </a:rPr>
              <a:t>необхідний</a:t>
            </a:r>
            <a:r>
              <a:rPr lang="ru-RU" sz="2000" dirty="0">
                <a:latin typeface="Times New Roman" pitchFamily="18" charset="0"/>
                <a:cs typeface="Arial" charset="0"/>
              </a:rPr>
              <a:t> </a:t>
            </a:r>
            <a:r>
              <a:rPr lang="ru-RU" sz="2000" dirty="0" err="1">
                <a:latin typeface="Times New Roman" pitchFamily="18" charset="0"/>
                <a:cs typeface="Arial" charset="0"/>
              </a:rPr>
              <a:t>їм</a:t>
            </a:r>
            <a:r>
              <a:rPr lang="ru-RU" sz="2000" dirty="0">
                <a:latin typeface="Times New Roman" pitchFamily="18" charset="0"/>
                <a:cs typeface="Arial" charset="0"/>
              </a:rPr>
              <a:t> для </a:t>
            </a:r>
            <a:r>
              <a:rPr lang="ru-RU" sz="2000" dirty="0" err="1">
                <a:latin typeface="Times New Roman" pitchFamily="18" charset="0"/>
                <a:cs typeface="Arial" charset="0"/>
              </a:rPr>
              <a:t>проходження</a:t>
            </a:r>
            <a:r>
              <a:rPr lang="ru-RU" sz="2000" dirty="0">
                <a:latin typeface="Times New Roman" pitchFamily="18" charset="0"/>
                <a:cs typeface="Arial" charset="0"/>
              </a:rPr>
              <a:t> атестації, становить не </a:t>
            </a:r>
            <a:r>
              <a:rPr lang="ru-RU" sz="2000" dirty="0" err="1">
                <a:latin typeface="Times New Roman" pitchFamily="18" charset="0"/>
                <a:cs typeface="Arial" charset="0"/>
              </a:rPr>
              <a:t>менше</a:t>
            </a:r>
            <a:r>
              <a:rPr lang="ru-RU" sz="2000" dirty="0">
                <a:latin typeface="Times New Roman" pitchFamily="18" charset="0"/>
                <a:cs typeface="Arial" charset="0"/>
              </a:rPr>
              <a:t> </a:t>
            </a:r>
            <a:r>
              <a:rPr lang="ru-RU" sz="2000" dirty="0" err="1">
                <a:latin typeface="Times New Roman" pitchFamily="18" charset="0"/>
                <a:cs typeface="Arial" charset="0"/>
              </a:rPr>
              <a:t>ніж</a:t>
            </a:r>
            <a:r>
              <a:rPr lang="ru-RU" sz="2000" dirty="0">
                <a:latin typeface="Times New Roman" pitchFamily="18" charset="0"/>
                <a:cs typeface="Arial" charset="0"/>
              </a:rPr>
              <a:t> </a:t>
            </a:r>
            <a:r>
              <a:rPr lang="ru-RU" sz="2000" b="1" dirty="0">
                <a:effectLst>
                  <a:outerShdw blurRad="38100" dist="38100" dir="2700000" algn="tl">
                    <a:srgbClr val="000000">
                      <a:alpha val="43137"/>
                    </a:srgbClr>
                  </a:outerShdw>
                </a:effectLst>
                <a:latin typeface="Times New Roman" pitchFamily="18" charset="0"/>
                <a:cs typeface="Arial" charset="0"/>
              </a:rPr>
              <a:t>150</a:t>
            </a:r>
            <a:r>
              <a:rPr lang="ru-RU" sz="2000" dirty="0">
                <a:latin typeface="Times New Roman" pitchFamily="18" charset="0"/>
                <a:cs typeface="Arial" charset="0"/>
              </a:rPr>
              <a:t> годин </a:t>
            </a:r>
            <a:r>
              <a:rPr lang="ru-RU" sz="2000" dirty="0" err="1">
                <a:latin typeface="Times New Roman" pitchFamily="18" charset="0"/>
                <a:cs typeface="Arial" charset="0"/>
              </a:rPr>
              <a:t>або</a:t>
            </a:r>
            <a:r>
              <a:rPr lang="ru-RU" sz="2000" dirty="0">
                <a:latin typeface="Times New Roman" pitchFamily="18" charset="0"/>
                <a:cs typeface="Arial" charset="0"/>
              </a:rPr>
              <a:t> </a:t>
            </a:r>
            <a:r>
              <a:rPr lang="ru-RU" sz="2000" b="1" dirty="0">
                <a:effectLst>
                  <a:outerShdw blurRad="38100" dist="38100" dir="2700000" algn="tl">
                    <a:srgbClr val="000000">
                      <a:alpha val="43137"/>
                    </a:srgbClr>
                  </a:outerShdw>
                </a:effectLst>
                <a:latin typeface="Times New Roman" pitchFamily="18" charset="0"/>
                <a:cs typeface="Arial" charset="0"/>
              </a:rPr>
              <a:t>5 </a:t>
            </a:r>
            <a:r>
              <a:rPr lang="ru-RU" sz="2000" b="1" dirty="0" err="1">
                <a:effectLst>
                  <a:outerShdw blurRad="38100" dist="38100" dir="2700000" algn="tl">
                    <a:srgbClr val="000000">
                      <a:alpha val="43137"/>
                    </a:srgbClr>
                  </a:outerShdw>
                </a:effectLst>
                <a:latin typeface="Times New Roman" pitchFamily="18" charset="0"/>
                <a:cs typeface="Arial" charset="0"/>
              </a:rPr>
              <a:t>кредитів</a:t>
            </a:r>
            <a:r>
              <a:rPr lang="ru-RU" sz="2000" b="1" dirty="0">
                <a:effectLst>
                  <a:outerShdw blurRad="38100" dist="38100" dir="2700000" algn="tl">
                    <a:srgbClr val="000000">
                      <a:alpha val="43137"/>
                    </a:srgbClr>
                  </a:outerShdw>
                </a:effectLst>
                <a:latin typeface="Times New Roman" pitchFamily="18" charset="0"/>
                <a:cs typeface="Arial" charset="0"/>
              </a:rPr>
              <a:t> ЄКТС </a:t>
            </a:r>
            <a:r>
              <a:rPr lang="ru-RU" sz="2000" dirty="0" err="1">
                <a:latin typeface="Times New Roman" pitchFamily="18" charset="0"/>
                <a:cs typeface="Arial" charset="0"/>
              </a:rPr>
              <a:t>упродовж</a:t>
            </a:r>
            <a:r>
              <a:rPr lang="ru-RU" sz="2000" dirty="0">
                <a:latin typeface="Times New Roman" pitchFamily="18" charset="0"/>
                <a:cs typeface="Arial" charset="0"/>
              </a:rPr>
              <a:t> </a:t>
            </a:r>
            <a:r>
              <a:rPr lang="ru-RU" sz="2000" dirty="0" err="1">
                <a:latin typeface="Times New Roman" pitchFamily="18" charset="0"/>
                <a:cs typeface="Arial" charset="0"/>
              </a:rPr>
              <a:t>п'яти</a:t>
            </a:r>
            <a:r>
              <a:rPr lang="ru-RU" sz="2000" dirty="0">
                <a:latin typeface="Times New Roman" pitchFamily="18" charset="0"/>
                <a:cs typeface="Arial" charset="0"/>
              </a:rPr>
              <a:t> років </a:t>
            </a:r>
            <a:r>
              <a:rPr lang="ru-RU" sz="2000" dirty="0" err="1">
                <a:latin typeface="Times New Roman" pitchFamily="18" charset="0"/>
                <a:cs typeface="Arial" charset="0"/>
              </a:rPr>
              <a:t>незалежно</a:t>
            </a:r>
            <a:r>
              <a:rPr lang="ru-RU" sz="2000" dirty="0">
                <a:latin typeface="Times New Roman" pitchFamily="18" charset="0"/>
                <a:cs typeface="Arial" charset="0"/>
              </a:rPr>
              <a:t> від </a:t>
            </a:r>
            <a:r>
              <a:rPr lang="ru-RU" sz="2000" dirty="0" err="1" smtClean="0">
                <a:latin typeface="Times New Roman" pitchFamily="18" charset="0"/>
                <a:cs typeface="Arial" charset="0"/>
              </a:rPr>
              <a:t>суб</a:t>
            </a:r>
            <a:r>
              <a:rPr lang="ru-RU" sz="2000" dirty="0" err="1">
                <a:latin typeface="Times New Roman" pitchFamily="18" charset="0"/>
                <a:cs typeface="Arial" charset="0"/>
              </a:rPr>
              <a:t>'</a:t>
            </a:r>
            <a:r>
              <a:rPr lang="ru-RU" sz="2000" dirty="0" err="1" smtClean="0">
                <a:latin typeface="Times New Roman" pitchFamily="18" charset="0"/>
                <a:cs typeface="Arial" charset="0"/>
              </a:rPr>
              <a:t>єкта</a:t>
            </a:r>
            <a:r>
              <a:rPr lang="ru-RU" sz="2000" dirty="0">
                <a:latin typeface="Times New Roman" pitchFamily="18" charset="0"/>
                <a:cs typeface="Arial" charset="0"/>
              </a:rPr>
              <a:t>, </a:t>
            </a:r>
            <a:r>
              <a:rPr lang="ru-RU" sz="2000" dirty="0" err="1">
                <a:latin typeface="Times New Roman" pitchFamily="18" charset="0"/>
                <a:cs typeface="Arial" charset="0"/>
              </a:rPr>
              <a:t>форми,чи</a:t>
            </a:r>
            <a:r>
              <a:rPr lang="ru-RU" sz="2000" dirty="0">
                <a:latin typeface="Times New Roman" pitchFamily="18" charset="0"/>
                <a:cs typeface="Arial" charset="0"/>
              </a:rPr>
              <a:t> </a:t>
            </a:r>
            <a:r>
              <a:rPr lang="ru-RU" sz="2000" dirty="0" err="1">
                <a:latin typeface="Times New Roman" pitchFamily="18" charset="0"/>
                <a:cs typeface="Arial" charset="0"/>
              </a:rPr>
              <a:t>напряму</a:t>
            </a:r>
            <a:r>
              <a:rPr lang="ru-RU" sz="2000" dirty="0">
                <a:latin typeface="Times New Roman" pitchFamily="18" charset="0"/>
                <a:cs typeface="Arial" charset="0"/>
              </a:rPr>
              <a:t> підвищення кваліфікації (Р.1 п.8).</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04900" y="320634"/>
            <a:ext cx="9980682" cy="950026"/>
          </a:xfrm>
        </p:spPr>
        <p:txBody>
          <a:bodyPr rtlCol="0">
            <a:normAutofit/>
          </a:bodyPr>
          <a:lstStyle/>
          <a:p>
            <a:pPr algn="ctr" rtl="0"/>
            <a:r>
              <a:rPr lang="uk-UA" sz="5400" dirty="0" smtClean="0">
                <a:solidFill>
                  <a:schemeClr val="tx2">
                    <a:lumMod val="95000"/>
                    <a:lumOff val="5000"/>
                  </a:schemeClr>
                </a:solidFill>
                <a:effectLst>
                  <a:outerShdw blurRad="38100" dist="38100" dir="2700000" algn="tl">
                    <a:srgbClr val="000000">
                      <a:alpha val="43137"/>
                    </a:srgbClr>
                  </a:outerShdw>
                </a:effectLst>
              </a:rPr>
              <a:t>За результатами атестації</a:t>
            </a:r>
            <a:endParaRPr lang="uk-UA" sz="5400" dirty="0">
              <a:solidFill>
                <a:schemeClr val="tx2">
                  <a:lumMod val="95000"/>
                  <a:lumOff val="5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6"/>
            <a:ext cx="1619002" cy="134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Стало</a:t>
            </a:r>
            <a:endParaRPr lang="ru-RU" sz="2400" b="1" dirty="0"/>
          </a:p>
        </p:txBody>
      </p:sp>
      <p:sp>
        <p:nvSpPr>
          <p:cNvPr id="3" name="Скругленный прямоугольник 2"/>
          <p:cNvSpPr/>
          <p:nvPr/>
        </p:nvSpPr>
        <p:spPr>
          <a:xfrm>
            <a:off x="249380" y="2814453"/>
            <a:ext cx="4940135" cy="3289467"/>
          </a:xfrm>
          <a:prstGeom prst="roundRect">
            <a:avLst/>
          </a:prstGeom>
          <a:solidFill>
            <a:schemeClr val="accent6">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q"/>
            </a:pPr>
            <a:r>
              <a:rPr lang="uk-UA" dirty="0" smtClean="0">
                <a:solidFill>
                  <a:schemeClr val="tx1"/>
                </a:solidFill>
              </a:rPr>
              <a:t>Присвоюється (не присвоюється) кваліфікаційна категорія або </a:t>
            </a:r>
            <a:r>
              <a:rPr lang="uk-UA" u="sng" dirty="0" smtClean="0">
                <a:solidFill>
                  <a:schemeClr val="tx1"/>
                </a:solidFill>
                <a:effectLst>
                  <a:outerShdw blurRad="38100" dist="38100" dir="2700000" algn="tl">
                    <a:srgbClr val="000000">
                      <a:alpha val="43137"/>
                    </a:srgbClr>
                  </a:outerShdw>
                </a:effectLst>
              </a:rPr>
              <a:t>відповідає</a:t>
            </a:r>
            <a:r>
              <a:rPr lang="uk-UA" dirty="0" smtClean="0">
                <a:solidFill>
                  <a:schemeClr val="tx1"/>
                </a:solidFill>
                <a:effectLst>
                  <a:outerShdw blurRad="38100" dist="38100" dir="2700000" algn="tl">
                    <a:srgbClr val="000000">
                      <a:alpha val="43137"/>
                    </a:srgbClr>
                  </a:outerShdw>
                </a:effectLst>
              </a:rPr>
              <a:t> </a:t>
            </a:r>
            <a:r>
              <a:rPr lang="uk-UA" u="sng" dirty="0" smtClean="0">
                <a:solidFill>
                  <a:schemeClr val="tx1"/>
                </a:solidFill>
                <a:effectLst>
                  <a:outerShdw blurRad="38100" dist="38100" dir="2700000" algn="tl">
                    <a:srgbClr val="000000">
                      <a:alpha val="43137"/>
                    </a:srgbClr>
                  </a:outerShdw>
                </a:effectLst>
              </a:rPr>
              <a:t>(не відповідає)</a:t>
            </a:r>
            <a:r>
              <a:rPr lang="uk-UA" u="sng" dirty="0" smtClean="0">
                <a:solidFill>
                  <a:schemeClr val="tx1"/>
                </a:solidFill>
              </a:rPr>
              <a:t> </a:t>
            </a:r>
            <a:r>
              <a:rPr lang="uk-UA" dirty="0" smtClean="0">
                <a:solidFill>
                  <a:schemeClr val="tx1"/>
                </a:solidFill>
              </a:rPr>
              <a:t>раніше присвоєній кваліфікаційній категорії;</a:t>
            </a:r>
          </a:p>
          <a:p>
            <a:pPr algn="ctr"/>
            <a:endParaRPr lang="uk-UA" dirty="0" smtClean="0">
              <a:solidFill>
                <a:schemeClr val="tx1"/>
              </a:solidFill>
            </a:endParaRPr>
          </a:p>
          <a:p>
            <a:pPr marL="285750" indent="-285750" algn="ctr">
              <a:buFont typeface="Wingdings" panose="05000000000000000000" pitchFamily="2" charset="2"/>
              <a:buChar char="q"/>
            </a:pPr>
            <a:r>
              <a:rPr lang="uk-UA" dirty="0" smtClean="0">
                <a:solidFill>
                  <a:schemeClr val="tx1"/>
                </a:solidFill>
              </a:rPr>
              <a:t>Присвоюється (не присвоюється) педагогічне звання або </a:t>
            </a:r>
            <a:r>
              <a:rPr lang="uk-UA" dirty="0" smtClean="0">
                <a:solidFill>
                  <a:schemeClr val="tx1"/>
                </a:solidFill>
                <a:effectLst>
                  <a:outerShdw blurRad="38100" dist="38100" dir="2700000" algn="tl">
                    <a:srgbClr val="000000">
                      <a:alpha val="43137"/>
                    </a:srgbClr>
                  </a:outerShdw>
                </a:effectLst>
              </a:rPr>
              <a:t>відповідає (не відповідає) </a:t>
            </a:r>
            <a:r>
              <a:rPr lang="uk-UA" dirty="0" smtClean="0">
                <a:solidFill>
                  <a:schemeClr val="tx1"/>
                </a:solidFill>
              </a:rPr>
              <a:t>раніше присвоєному педагогічному званню (у разі наявності)</a:t>
            </a:r>
          </a:p>
          <a:p>
            <a:pPr marL="285750" indent="-285750" algn="ctr">
              <a:buFontTx/>
              <a:buChar char="-"/>
            </a:pPr>
            <a:endParaRPr lang="ru-RU" dirty="0">
              <a:solidFill>
                <a:schemeClr val="tx1"/>
              </a:solidFill>
            </a:endParaRPr>
          </a:p>
        </p:txBody>
      </p:sp>
      <p:sp>
        <p:nvSpPr>
          <p:cNvPr id="7" name="Скругленный прямоугольник 6"/>
          <p:cNvSpPr/>
          <p:nvPr/>
        </p:nvSpPr>
        <p:spPr>
          <a:xfrm>
            <a:off x="6792686" y="2814453"/>
            <a:ext cx="5094515" cy="3194462"/>
          </a:xfrm>
          <a:prstGeom prst="roundRect">
            <a:avLst/>
          </a:prstGeom>
          <a:solidFill>
            <a:schemeClr val="accent6">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uk-UA" dirty="0" smtClean="0">
                <a:solidFill>
                  <a:schemeClr val="tx1"/>
                </a:solidFill>
              </a:rPr>
              <a:t>Присвоюється (не присвоюється) кваліфікаційна категорія або </a:t>
            </a:r>
            <a:r>
              <a:rPr lang="uk-UA" u="sng" dirty="0" smtClean="0">
                <a:solidFill>
                  <a:schemeClr val="tx1"/>
                </a:solidFill>
                <a:effectLst>
                  <a:outerShdw blurRad="38100" dist="38100" dir="2700000" algn="tl">
                    <a:srgbClr val="000000">
                      <a:alpha val="43137"/>
                    </a:srgbClr>
                  </a:outerShdw>
                </a:effectLst>
              </a:rPr>
              <a:t>підтверджується</a:t>
            </a:r>
            <a:r>
              <a:rPr lang="uk-UA" dirty="0" smtClean="0">
                <a:solidFill>
                  <a:schemeClr val="tx1"/>
                </a:solidFill>
                <a:effectLst>
                  <a:outerShdw blurRad="38100" dist="38100" dir="2700000" algn="tl">
                    <a:srgbClr val="000000">
                      <a:alpha val="43137"/>
                    </a:srgbClr>
                  </a:outerShdw>
                </a:effectLst>
              </a:rPr>
              <a:t> </a:t>
            </a:r>
            <a:r>
              <a:rPr lang="uk-UA" u="sng" dirty="0" smtClean="0">
                <a:solidFill>
                  <a:schemeClr val="tx1"/>
                </a:solidFill>
                <a:effectLst>
                  <a:outerShdw blurRad="38100" dist="38100" dir="2700000" algn="tl">
                    <a:srgbClr val="000000">
                      <a:alpha val="43137"/>
                    </a:srgbClr>
                  </a:outerShdw>
                </a:effectLst>
              </a:rPr>
              <a:t>(не підтверджується</a:t>
            </a:r>
            <a:r>
              <a:rPr lang="uk-UA" u="sng" dirty="0" smtClean="0">
                <a:solidFill>
                  <a:schemeClr val="tx1"/>
                </a:solidFill>
              </a:rPr>
              <a:t>) </a:t>
            </a:r>
            <a:r>
              <a:rPr lang="uk-UA" dirty="0" smtClean="0">
                <a:solidFill>
                  <a:schemeClr val="tx1"/>
                </a:solidFill>
              </a:rPr>
              <a:t>раніше присвоєна кваліфікаційна категорія;</a:t>
            </a:r>
          </a:p>
          <a:p>
            <a:pPr marL="285750" indent="-285750" algn="ctr">
              <a:buFont typeface="Wingdings" panose="05000000000000000000" pitchFamily="2" charset="2"/>
              <a:buChar char="ü"/>
            </a:pPr>
            <a:r>
              <a:rPr lang="uk-UA" dirty="0">
                <a:solidFill>
                  <a:schemeClr val="tx1"/>
                </a:solidFill>
              </a:rPr>
              <a:t>Присвоюється (не </a:t>
            </a:r>
            <a:r>
              <a:rPr lang="uk-UA" dirty="0" smtClean="0">
                <a:solidFill>
                  <a:schemeClr val="tx1"/>
                </a:solidFill>
              </a:rPr>
              <a:t>присвоюється) </a:t>
            </a:r>
            <a:r>
              <a:rPr lang="uk-UA" dirty="0">
                <a:solidFill>
                  <a:schemeClr val="tx1"/>
                </a:solidFill>
              </a:rPr>
              <a:t>педагогічне </a:t>
            </a:r>
            <a:r>
              <a:rPr lang="uk-UA" dirty="0" smtClean="0">
                <a:solidFill>
                  <a:schemeClr val="tx1"/>
                </a:solidFill>
              </a:rPr>
              <a:t>звання, </a:t>
            </a:r>
            <a:r>
              <a:rPr lang="uk-UA" u="sng" dirty="0">
                <a:solidFill>
                  <a:schemeClr val="tx1"/>
                </a:solidFill>
                <a:effectLst>
                  <a:outerShdw blurRad="38100" dist="38100" dir="2700000" algn="tl">
                    <a:srgbClr val="000000">
                      <a:alpha val="43137"/>
                    </a:srgbClr>
                  </a:outerShdw>
                </a:effectLst>
              </a:rPr>
              <a:t>підтверджується</a:t>
            </a:r>
            <a:r>
              <a:rPr lang="uk-UA" dirty="0">
                <a:solidFill>
                  <a:schemeClr val="tx1"/>
                </a:solidFill>
                <a:effectLst>
                  <a:outerShdw blurRad="38100" dist="38100" dir="2700000" algn="tl">
                    <a:srgbClr val="000000">
                      <a:alpha val="43137"/>
                    </a:srgbClr>
                  </a:outerShdw>
                </a:effectLst>
              </a:rPr>
              <a:t> </a:t>
            </a:r>
            <a:r>
              <a:rPr lang="uk-UA" u="sng" dirty="0">
                <a:solidFill>
                  <a:schemeClr val="tx1"/>
                </a:solidFill>
                <a:effectLst>
                  <a:outerShdw blurRad="38100" dist="38100" dir="2700000" algn="tl">
                    <a:srgbClr val="000000">
                      <a:alpha val="43137"/>
                    </a:srgbClr>
                  </a:outerShdw>
                </a:effectLst>
              </a:rPr>
              <a:t>(не підтверджується) </a:t>
            </a:r>
            <a:r>
              <a:rPr lang="uk-UA" dirty="0" smtClean="0">
                <a:solidFill>
                  <a:schemeClr val="tx1"/>
                </a:solidFill>
              </a:rPr>
              <a:t>раніше присвоєне педагогічне звання </a:t>
            </a:r>
            <a:r>
              <a:rPr lang="uk-UA" dirty="0">
                <a:solidFill>
                  <a:schemeClr val="tx1"/>
                </a:solidFill>
              </a:rPr>
              <a:t>(у разі наявності</a:t>
            </a:r>
            <a:r>
              <a:rPr lang="uk-UA" dirty="0" smtClean="0">
                <a:solidFill>
                  <a:schemeClr val="tx1"/>
                </a:solidFill>
              </a:rPr>
              <a:t>) </a:t>
            </a:r>
          </a:p>
          <a:p>
            <a:pPr marL="285750" indent="-285750" algn="ctr">
              <a:buFontTx/>
              <a:buChar char="-"/>
            </a:pPr>
            <a:endParaRPr lang="ru-RU" dirty="0">
              <a:solidFill>
                <a:schemeClr val="tx1"/>
              </a:solidFill>
            </a:endParaRPr>
          </a:p>
        </p:txBody>
      </p:sp>
    </p:spTree>
    <p:extLst>
      <p:ext uri="{BB962C8B-B14F-4D97-AF65-F5344CB8AC3E}">
        <p14:creationId xmlns:p14="http://schemas.microsoft.com/office/powerpoint/2010/main" val="342975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104900" y="320634"/>
            <a:ext cx="9980682" cy="950026"/>
          </a:xfrm>
        </p:spPr>
        <p:txBody>
          <a:bodyPr rtlCol="0">
            <a:normAutofit/>
          </a:bodyPr>
          <a:lstStyle/>
          <a:p>
            <a:pPr algn="ctr" rtl="0"/>
            <a:r>
              <a:rPr lang="uk-UA" sz="5400" dirty="0" smtClean="0">
                <a:solidFill>
                  <a:schemeClr val="tx2">
                    <a:lumMod val="95000"/>
                    <a:lumOff val="5000"/>
                  </a:schemeClr>
                </a:solidFill>
                <a:effectLst>
                  <a:outerShdw blurRad="38100" dist="38100" dir="2700000" algn="tl">
                    <a:srgbClr val="000000">
                      <a:alpha val="43137"/>
                    </a:srgbClr>
                  </a:outerShdw>
                </a:effectLst>
              </a:rPr>
              <a:t>За результатами атестації</a:t>
            </a:r>
            <a:endParaRPr lang="uk-UA" sz="5400" dirty="0">
              <a:solidFill>
                <a:schemeClr val="tx2">
                  <a:lumMod val="95000"/>
                  <a:lumOff val="5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6"/>
            <a:ext cx="1619002" cy="1347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t>Стало</a:t>
            </a:r>
            <a:endParaRPr lang="ru-RU" sz="2400" b="1" dirty="0"/>
          </a:p>
        </p:txBody>
      </p:sp>
      <p:sp>
        <p:nvSpPr>
          <p:cNvPr id="3" name="Скругленный прямоугольник 2"/>
          <p:cNvSpPr/>
          <p:nvPr/>
        </p:nvSpPr>
        <p:spPr>
          <a:xfrm>
            <a:off x="249379" y="2814453"/>
            <a:ext cx="5082642" cy="305195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q"/>
            </a:pPr>
            <a:r>
              <a:rPr lang="uk-UA" sz="2000" dirty="0" smtClean="0">
                <a:solidFill>
                  <a:schemeClr val="tx1"/>
                </a:solidFill>
              </a:rPr>
              <a:t>Педагогічним працівникам, які не мають повної вищої освіти, а також керівникам гуртків, секцій, студій, інших форм гурткової роботи; культорганізатора, незалежно від рівня, здобутої ними, встановлюється </a:t>
            </a:r>
          </a:p>
          <a:p>
            <a:pPr algn="ctr"/>
            <a:r>
              <a:rPr lang="uk-UA" sz="2000" u="sng" dirty="0" smtClean="0">
                <a:solidFill>
                  <a:schemeClr val="tx1"/>
                </a:solidFill>
                <a:effectLst>
                  <a:outerShdw blurRad="38100" dist="38100" dir="2700000" algn="tl">
                    <a:srgbClr val="000000">
                      <a:alpha val="43137"/>
                    </a:srgbClr>
                  </a:outerShdw>
                </a:effectLst>
              </a:rPr>
              <a:t>тарифний розряд</a:t>
            </a:r>
            <a:endParaRPr lang="ru-RU" sz="2000" u="sng" dirty="0">
              <a:solidFill>
                <a:schemeClr val="tx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6602682" y="2814453"/>
            <a:ext cx="5284520" cy="319446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uk-UA" sz="2000" dirty="0" smtClean="0">
                <a:solidFill>
                  <a:schemeClr val="tx1"/>
                </a:solidFill>
              </a:rPr>
              <a:t>Педагогічним працівникам, посади яких не передбачають присвоєння кваліфікаційних категорій за результатами атестації визначається відповідність (невідповідність) займаній посаді та у порядку, визначеному законодавством, встановлюється (підтверджується) </a:t>
            </a:r>
            <a:r>
              <a:rPr lang="uk-UA" sz="2000" u="sng" dirty="0" smtClean="0">
                <a:solidFill>
                  <a:schemeClr val="tx1"/>
                </a:solidFill>
                <a:effectLst>
                  <a:outerShdw blurRad="38100" dist="38100" dir="2700000" algn="tl">
                    <a:srgbClr val="000000">
                      <a:alpha val="43137"/>
                    </a:srgbClr>
                  </a:outerShdw>
                </a:effectLst>
              </a:rPr>
              <a:t>тарифний розряд</a:t>
            </a:r>
            <a:endParaRPr lang="ru-RU" sz="2000"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58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Чергова та позачергова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9" y="2814452"/>
            <a:ext cx="5082642" cy="3642331"/>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chemeClr val="tx1"/>
                </a:solidFill>
              </a:rPr>
              <a:t>Позачергова атестація проводиться за </a:t>
            </a:r>
            <a:r>
              <a:rPr lang="uk-UA" sz="2000" u="sng" dirty="0" smtClean="0">
                <a:solidFill>
                  <a:schemeClr val="tx1"/>
                </a:solidFill>
              </a:rPr>
              <a:t>заявою працівника </a:t>
            </a:r>
            <a:r>
              <a:rPr lang="uk-UA" sz="2000" dirty="0" smtClean="0">
                <a:solidFill>
                  <a:schemeClr val="tx1"/>
                </a:solidFill>
              </a:rPr>
              <a:t>з метою підвищення кваліфікаційної категорії (тарифного розряду) або </a:t>
            </a:r>
            <a:r>
              <a:rPr lang="uk-UA" sz="2000" u="sng" dirty="0" smtClean="0">
                <a:solidFill>
                  <a:schemeClr val="tx1"/>
                </a:solidFill>
              </a:rPr>
              <a:t>за</a:t>
            </a:r>
            <a:r>
              <a:rPr lang="uk-UA" sz="2000" dirty="0" smtClean="0">
                <a:solidFill>
                  <a:schemeClr val="tx1"/>
                </a:solidFill>
              </a:rPr>
              <a:t> </a:t>
            </a:r>
            <a:r>
              <a:rPr lang="uk-UA" sz="2000" u="sng" dirty="0" smtClean="0">
                <a:solidFill>
                  <a:schemeClr val="tx1"/>
                </a:solidFill>
              </a:rPr>
              <a:t>поданням</a:t>
            </a:r>
            <a:r>
              <a:rPr lang="uk-UA" sz="2000" dirty="0" smtClean="0">
                <a:solidFill>
                  <a:schemeClr val="tx1"/>
                </a:solidFill>
              </a:rPr>
              <a:t> </a:t>
            </a:r>
            <a:r>
              <a:rPr lang="uk-UA" sz="2000" u="sng" dirty="0" smtClean="0">
                <a:solidFill>
                  <a:schemeClr val="tx1"/>
                </a:solidFill>
              </a:rPr>
              <a:t>керівника</a:t>
            </a:r>
            <a:r>
              <a:rPr lang="uk-UA" sz="2000" dirty="0" smtClean="0">
                <a:solidFill>
                  <a:schemeClr val="tx1"/>
                </a:solidFill>
              </a:rPr>
              <a:t>, </a:t>
            </a:r>
            <a:r>
              <a:rPr lang="uk-UA" sz="2000" u="sng" dirty="0" smtClean="0">
                <a:solidFill>
                  <a:schemeClr val="tx1"/>
                </a:solidFill>
              </a:rPr>
              <a:t>педагогічної</a:t>
            </a:r>
            <a:r>
              <a:rPr lang="uk-UA" sz="2000" dirty="0" smtClean="0">
                <a:solidFill>
                  <a:schemeClr val="tx1"/>
                </a:solidFill>
              </a:rPr>
              <a:t> </a:t>
            </a:r>
            <a:r>
              <a:rPr lang="uk-UA" sz="2000" u="sng" dirty="0" smtClean="0">
                <a:solidFill>
                  <a:schemeClr val="tx1"/>
                </a:solidFill>
              </a:rPr>
              <a:t>ради</a:t>
            </a:r>
            <a:r>
              <a:rPr lang="uk-UA" sz="2000" dirty="0" smtClean="0">
                <a:solidFill>
                  <a:schemeClr val="tx1"/>
                </a:solidFill>
              </a:rPr>
              <a:t> </a:t>
            </a:r>
            <a:r>
              <a:rPr lang="uk-UA" sz="2000" u="sng" dirty="0" smtClean="0">
                <a:solidFill>
                  <a:schemeClr val="tx1"/>
                </a:solidFill>
              </a:rPr>
              <a:t>навчального</a:t>
            </a:r>
            <a:r>
              <a:rPr lang="uk-UA" sz="2000" dirty="0" smtClean="0">
                <a:solidFill>
                  <a:schemeClr val="tx1"/>
                </a:solidFill>
              </a:rPr>
              <a:t> </a:t>
            </a:r>
            <a:r>
              <a:rPr lang="uk-UA" sz="2000" u="sng" dirty="0" smtClean="0">
                <a:solidFill>
                  <a:schemeClr val="tx1"/>
                </a:solidFill>
              </a:rPr>
              <a:t>закладу</a:t>
            </a:r>
            <a:r>
              <a:rPr lang="uk-UA" sz="2000" dirty="0" smtClean="0">
                <a:solidFill>
                  <a:schemeClr val="tx1"/>
                </a:solidFill>
              </a:rPr>
              <a:t> </a:t>
            </a:r>
            <a:r>
              <a:rPr lang="uk-UA" sz="2000" u="sng" dirty="0" smtClean="0">
                <a:solidFill>
                  <a:schemeClr val="tx1"/>
                </a:solidFill>
              </a:rPr>
              <a:t>чи</a:t>
            </a:r>
            <a:r>
              <a:rPr lang="uk-UA" sz="2000" dirty="0" smtClean="0">
                <a:solidFill>
                  <a:schemeClr val="tx1"/>
                </a:solidFill>
              </a:rPr>
              <a:t> </a:t>
            </a:r>
            <a:r>
              <a:rPr lang="uk-UA" sz="2000" u="sng" dirty="0" smtClean="0">
                <a:solidFill>
                  <a:schemeClr val="tx1"/>
                </a:solidFill>
              </a:rPr>
              <a:t>відповідального</a:t>
            </a:r>
            <a:r>
              <a:rPr lang="uk-UA" sz="2000" dirty="0" smtClean="0">
                <a:solidFill>
                  <a:schemeClr val="tx1"/>
                </a:solidFill>
              </a:rPr>
              <a:t> </a:t>
            </a:r>
            <a:r>
              <a:rPr lang="uk-UA" sz="2000" u="sng" dirty="0" smtClean="0">
                <a:solidFill>
                  <a:schemeClr val="tx1"/>
                </a:solidFill>
              </a:rPr>
              <a:t>органу</a:t>
            </a:r>
            <a:r>
              <a:rPr lang="uk-UA" sz="2000" dirty="0" smtClean="0">
                <a:solidFill>
                  <a:schemeClr val="tx1"/>
                </a:solidFill>
              </a:rPr>
              <a:t> </a:t>
            </a:r>
            <a:r>
              <a:rPr lang="uk-UA" sz="2000" u="sng" dirty="0" smtClean="0">
                <a:solidFill>
                  <a:schemeClr val="tx1"/>
                </a:solidFill>
              </a:rPr>
              <a:t>управління</a:t>
            </a:r>
            <a:r>
              <a:rPr lang="uk-UA" sz="2000" dirty="0" smtClean="0">
                <a:solidFill>
                  <a:schemeClr val="tx1"/>
                </a:solidFill>
              </a:rPr>
              <a:t> </a:t>
            </a:r>
            <a:r>
              <a:rPr lang="uk-UA" sz="2000" u="sng" dirty="0" smtClean="0">
                <a:solidFill>
                  <a:schemeClr val="tx1"/>
                </a:solidFill>
              </a:rPr>
              <a:t>освітою</a:t>
            </a:r>
            <a:r>
              <a:rPr lang="uk-UA" sz="2000" dirty="0" smtClean="0">
                <a:solidFill>
                  <a:schemeClr val="tx1"/>
                </a:solidFill>
              </a:rPr>
              <a:t> з метою присвоєння працівнику кваліфікаційної категорії, педагогічного звання та у разі зниження ним рівня професійної діяльності.</a:t>
            </a:r>
            <a:r>
              <a:rPr lang="uk-UA" sz="2000" u="sng" dirty="0" smtClean="0">
                <a:solidFill>
                  <a:schemeClr val="tx1"/>
                </a:solidFill>
                <a:effectLst>
                  <a:outerShdw blurRad="38100" dist="38100" dir="2700000" algn="tl">
                    <a:srgbClr val="000000">
                      <a:alpha val="43137"/>
                    </a:srgbClr>
                  </a:outerShdw>
                </a:effectLst>
              </a:rPr>
              <a:t> </a:t>
            </a:r>
            <a:endParaRPr lang="ru-RU" sz="2000" u="sng" dirty="0">
              <a:solidFill>
                <a:schemeClr val="tx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5973288" y="2713508"/>
            <a:ext cx="6044541" cy="3996050"/>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2"/>
                </a:solidFill>
              </a:rPr>
              <a:t>Позачергова атестація проводиться за ініціативою керівника закладу освіти у разі зниження якості педагогічної діяльності педагогічним працівником.</a:t>
            </a:r>
            <a:endParaRPr lang="uk-UA" sz="1600" dirty="0">
              <a:solidFill>
                <a:schemeClr val="tx2"/>
              </a:solidFill>
            </a:endParaRPr>
          </a:p>
          <a:p>
            <a:pPr algn="ctr"/>
            <a:r>
              <a:rPr lang="uk-UA" sz="1600" dirty="0" smtClean="0">
                <a:solidFill>
                  <a:schemeClr val="tx2"/>
                </a:solidFill>
              </a:rPr>
              <a:t>У разі виявлення за результатами </a:t>
            </a:r>
            <a:r>
              <a:rPr lang="uk-UA" sz="1600" dirty="0" smtClean="0">
                <a:solidFill>
                  <a:schemeClr val="tx2"/>
                </a:solidFill>
                <a:effectLst>
                  <a:outerShdw blurRad="38100" dist="38100" dir="2700000" algn="tl">
                    <a:srgbClr val="000000">
                      <a:alpha val="43137"/>
                    </a:srgbClr>
                  </a:outerShdw>
                </a:effectLst>
              </a:rPr>
              <a:t>інституційного аудиту</a:t>
            </a:r>
            <a:r>
              <a:rPr lang="uk-UA" sz="1600" dirty="0" smtClean="0">
                <a:solidFill>
                  <a:schemeClr val="tx2"/>
                </a:solidFill>
              </a:rPr>
              <a:t> низької якості освітньої діяльності проводиться позачергова атестація керівника. Позачергова атестація педагогічного працівника, освітній рівень, стаж роботи на посадах педагогічних працівників якого відповідає вимогам, може проводитися за його ініціативою та /або </a:t>
            </a:r>
            <a:r>
              <a:rPr lang="uk-UA" sz="1600" b="1" dirty="0" smtClean="0">
                <a:solidFill>
                  <a:schemeClr val="tx2"/>
                </a:solidFill>
                <a:effectLst>
                  <a:outerShdw blurRad="38100" dist="38100" dir="2700000" algn="tl">
                    <a:srgbClr val="000000">
                      <a:alpha val="43137"/>
                    </a:srgbClr>
                  </a:outerShdw>
                </a:effectLst>
              </a:rPr>
              <a:t>за однією з умов</a:t>
            </a:r>
            <a:r>
              <a:rPr lang="en-US" sz="1600" dirty="0" smtClean="0">
                <a:solidFill>
                  <a:schemeClr val="tx2"/>
                </a:solidFill>
              </a:rPr>
              <a:t>:</a:t>
            </a:r>
            <a:endParaRPr lang="uk-UA" sz="1600" dirty="0" smtClean="0">
              <a:solidFill>
                <a:schemeClr val="tx2"/>
              </a:solidFill>
            </a:endParaRPr>
          </a:p>
          <a:p>
            <a:pPr marL="285750" indent="-285750" algn="ctr">
              <a:buFontTx/>
              <a:buChar char="-"/>
            </a:pPr>
            <a:r>
              <a:rPr lang="uk-UA" sz="1600" dirty="0" smtClean="0">
                <a:solidFill>
                  <a:schemeClr val="tx2"/>
                </a:solidFill>
              </a:rPr>
              <a:t>визнання переможцем, лауреатом фінальних етапів всеукраїнських, міжнародних фахових конкурсів;</a:t>
            </a:r>
          </a:p>
          <a:p>
            <a:pPr marL="285750" indent="-285750" algn="ctr">
              <a:buFontTx/>
              <a:buChar char="-"/>
            </a:pPr>
            <a:r>
              <a:rPr lang="uk-UA" sz="1600" dirty="0">
                <a:solidFill>
                  <a:schemeClr val="tx2"/>
                </a:solidFill>
              </a:rPr>
              <a:t>н</a:t>
            </a:r>
            <a:r>
              <a:rPr lang="uk-UA" sz="1600" dirty="0" smtClean="0">
                <a:solidFill>
                  <a:schemeClr val="tx2"/>
                </a:solidFill>
              </a:rPr>
              <a:t>аявності освітньо-наукового/освітньо-творчого, наукового ступеня;</a:t>
            </a:r>
          </a:p>
          <a:p>
            <a:pPr marL="285750" indent="-285750" algn="ctr">
              <a:buFontTx/>
              <a:buChar char="-"/>
            </a:pPr>
            <a:r>
              <a:rPr lang="uk-UA" sz="1600" dirty="0">
                <a:solidFill>
                  <a:schemeClr val="tx2"/>
                </a:solidFill>
              </a:rPr>
              <a:t>у</a:t>
            </a:r>
            <a:r>
              <a:rPr lang="uk-UA" sz="1600" dirty="0" smtClean="0">
                <a:solidFill>
                  <a:schemeClr val="tx2"/>
                </a:solidFill>
              </a:rPr>
              <a:t>спішного проходження сертифікації.</a:t>
            </a:r>
          </a:p>
          <a:p>
            <a:pPr algn="ctr"/>
            <a:endParaRPr lang="ru-RU" dirty="0" smtClean="0">
              <a:solidFill>
                <a:schemeClr val="tx1"/>
              </a:solidFill>
            </a:endParaRPr>
          </a:p>
        </p:txBody>
      </p:sp>
    </p:spTree>
    <p:extLst>
      <p:ext uri="{BB962C8B-B14F-4D97-AF65-F5344CB8AC3E}">
        <p14:creationId xmlns:p14="http://schemas.microsoft.com/office/powerpoint/2010/main" val="30807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Чергова та позачергова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8" y="2713506"/>
            <a:ext cx="5319399" cy="3743277"/>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q"/>
            </a:pPr>
            <a:r>
              <a:rPr lang="uk-UA" sz="2000" dirty="0" smtClean="0">
                <a:solidFill>
                  <a:schemeClr val="tx1"/>
                </a:solidFill>
              </a:rPr>
              <a:t>Позачергова атестація може проводитися не раніше як </a:t>
            </a:r>
            <a:r>
              <a:rPr lang="uk-UA" sz="2000" dirty="0" smtClean="0">
                <a:solidFill>
                  <a:schemeClr val="tx1"/>
                </a:solidFill>
                <a:effectLst>
                  <a:outerShdw blurRad="38100" dist="38100" dir="2700000" algn="tl">
                    <a:srgbClr val="000000">
                      <a:alpha val="43137"/>
                    </a:srgbClr>
                  </a:outerShdw>
                </a:effectLst>
              </a:rPr>
              <a:t>через два роки</a:t>
            </a:r>
            <a:r>
              <a:rPr lang="uk-UA" sz="2000" dirty="0" smtClean="0">
                <a:solidFill>
                  <a:schemeClr val="tx1"/>
                </a:solidFill>
              </a:rPr>
              <a:t> після присвоєння попередньої;</a:t>
            </a:r>
          </a:p>
          <a:p>
            <a:pPr algn="ctr"/>
            <a:endParaRPr lang="uk-UA" sz="2000" dirty="0" smtClean="0">
              <a:solidFill>
                <a:schemeClr val="tx1"/>
              </a:solidFill>
            </a:endParaRPr>
          </a:p>
          <a:p>
            <a:pPr marL="342900" indent="-342900" algn="ctr">
              <a:buFont typeface="Wingdings" panose="05000000000000000000" pitchFamily="2" charset="2"/>
              <a:buChar char="q"/>
            </a:pPr>
            <a:r>
              <a:rPr lang="uk-UA" sz="2000" dirty="0" smtClean="0">
                <a:solidFill>
                  <a:schemeClr val="tx1"/>
                </a:solidFill>
              </a:rPr>
              <a:t>Особи, прийняті на посади педагогічних працівників після закінчення вищих навчальних закладів, атестуються не раніше як </a:t>
            </a:r>
            <a:r>
              <a:rPr lang="uk-UA" sz="2000" dirty="0" smtClean="0">
                <a:solidFill>
                  <a:schemeClr val="tx1"/>
                </a:solidFill>
                <a:effectLst>
                  <a:outerShdw blurRad="38100" dist="38100" dir="2700000" algn="tl">
                    <a:srgbClr val="000000">
                      <a:alpha val="43137"/>
                    </a:srgbClr>
                  </a:outerShdw>
                </a:effectLst>
              </a:rPr>
              <a:t>після двох років роботи </a:t>
            </a:r>
            <a:r>
              <a:rPr lang="uk-UA" sz="2000" dirty="0" smtClean="0">
                <a:solidFill>
                  <a:schemeClr val="tx1"/>
                </a:solidFill>
              </a:rPr>
              <a:t>на займаній посаді.</a:t>
            </a:r>
          </a:p>
          <a:p>
            <a:pPr algn="ctr"/>
            <a:r>
              <a:rPr lang="uk-UA" sz="2000" u="sng" dirty="0" smtClean="0">
                <a:solidFill>
                  <a:schemeClr val="tx1"/>
                </a:solidFill>
                <a:effectLst>
                  <a:outerShdw blurRad="38100" dist="38100" dir="2700000" algn="tl">
                    <a:srgbClr val="000000">
                      <a:alpha val="43137"/>
                    </a:srgbClr>
                  </a:outerShdw>
                </a:effectLst>
              </a:rPr>
              <a:t> </a:t>
            </a:r>
            <a:endParaRPr lang="ru-RU" sz="2000" u="sng" dirty="0">
              <a:solidFill>
                <a:schemeClr val="tx1"/>
              </a:solidFill>
              <a:effectLst>
                <a:outerShdw blurRad="38100" dist="38100" dir="2700000" algn="tl">
                  <a:srgbClr val="000000">
                    <a:alpha val="43137"/>
                  </a:srgbClr>
                </a:outerShdw>
              </a:effectLst>
            </a:endParaRPr>
          </a:p>
        </p:txBody>
      </p:sp>
      <p:sp>
        <p:nvSpPr>
          <p:cNvPr id="7" name="Скругленный прямоугольник 6"/>
          <p:cNvSpPr/>
          <p:nvPr/>
        </p:nvSpPr>
        <p:spPr>
          <a:xfrm>
            <a:off x="6532606" y="2713506"/>
            <a:ext cx="5247502" cy="3559629"/>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uk-UA" sz="2000" dirty="0" smtClean="0">
                <a:solidFill>
                  <a:schemeClr val="tx1"/>
                </a:solidFill>
              </a:rPr>
              <a:t>Міжатестаційний період не може бути меншим </a:t>
            </a:r>
            <a:r>
              <a:rPr lang="uk-UA" sz="2000" dirty="0" smtClean="0">
                <a:solidFill>
                  <a:schemeClr val="tx1"/>
                </a:solidFill>
                <a:effectLst>
                  <a:outerShdw blurRad="38100" dist="38100" dir="2700000" algn="tl">
                    <a:srgbClr val="000000">
                      <a:alpha val="43137"/>
                    </a:srgbClr>
                  </a:outerShdw>
                </a:effectLst>
              </a:rPr>
              <a:t>ніж три роки</a:t>
            </a:r>
            <a:r>
              <a:rPr lang="uk-UA" sz="2000" dirty="0" smtClean="0">
                <a:solidFill>
                  <a:schemeClr val="tx1"/>
                </a:solidFill>
              </a:rPr>
              <a:t>, крім випадків проведення позачергової атестації за ініціативи педагогічного працівника.</a:t>
            </a:r>
          </a:p>
          <a:p>
            <a:pPr marL="342900" indent="-342900" algn="ctr">
              <a:buFont typeface="Wingdings" panose="05000000000000000000" pitchFamily="2" charset="2"/>
              <a:buChar char="ü"/>
            </a:pPr>
            <a:endParaRPr lang="uk-UA" sz="2000" dirty="0" smtClean="0">
              <a:solidFill>
                <a:schemeClr val="tx1"/>
              </a:solidFill>
            </a:endParaRPr>
          </a:p>
          <a:p>
            <a:pPr marL="342900" indent="-342900" algn="ctr">
              <a:buFont typeface="Wingdings" panose="05000000000000000000" pitchFamily="2" charset="2"/>
              <a:buChar char="ü"/>
            </a:pPr>
            <a:r>
              <a:rPr lang="uk-UA" sz="2000" dirty="0" smtClean="0">
                <a:solidFill>
                  <a:schemeClr val="tx1"/>
                </a:solidFill>
              </a:rPr>
              <a:t>Атестація проводиться </a:t>
            </a:r>
            <a:r>
              <a:rPr lang="uk-UA" sz="2000" dirty="0" smtClean="0">
                <a:solidFill>
                  <a:schemeClr val="tx1"/>
                </a:solidFill>
                <a:effectLst>
                  <a:outerShdw blurRad="38100" dist="38100" dir="2700000" algn="tl">
                    <a:srgbClr val="000000">
                      <a:alpha val="43137"/>
                    </a:srgbClr>
                  </a:outerShdw>
                </a:effectLst>
              </a:rPr>
              <a:t>не раніше ніж через рік</a:t>
            </a:r>
            <a:r>
              <a:rPr lang="uk-UA" sz="2000" dirty="0" smtClean="0">
                <a:solidFill>
                  <a:schemeClr val="tx1"/>
                </a:solidFill>
              </a:rPr>
              <a:t> після призначення педагогічного працівника на посаду.</a:t>
            </a:r>
            <a:endParaRPr lang="ru-RU" sz="2000" dirty="0" smtClean="0">
              <a:solidFill>
                <a:schemeClr val="tx1"/>
              </a:solidFill>
            </a:endParaRPr>
          </a:p>
        </p:txBody>
      </p:sp>
    </p:spTree>
    <p:extLst>
      <p:ext uri="{BB962C8B-B14F-4D97-AF65-F5344CB8AC3E}">
        <p14:creationId xmlns:p14="http://schemas.microsoft.com/office/powerpoint/2010/main" val="304512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71896" y="320634"/>
            <a:ext cx="10592790" cy="950026"/>
          </a:xfrm>
        </p:spPr>
        <p:txBody>
          <a:bodyPr rtlCol="0">
            <a:normAutofit/>
          </a:bodyPr>
          <a:lstStyle/>
          <a:p>
            <a:pPr algn="ctr" rtl="0"/>
            <a:r>
              <a:rPr lang="uk-UA" sz="5400" dirty="0" smtClean="0">
                <a:solidFill>
                  <a:schemeClr val="accent4">
                    <a:lumMod val="50000"/>
                  </a:schemeClr>
                </a:solidFill>
                <a:effectLst>
                  <a:outerShdw blurRad="38100" dist="38100" dir="2700000" algn="tl">
                    <a:srgbClr val="000000">
                      <a:alpha val="43137"/>
                    </a:srgbClr>
                  </a:outerShdw>
                </a:effectLst>
              </a:rPr>
              <a:t>Чергова та позачергова атестації</a:t>
            </a:r>
            <a:endParaRPr lang="uk-UA" sz="5400" dirty="0">
              <a:solidFill>
                <a:schemeClr val="accent4">
                  <a:lumMod val="50000"/>
                </a:schemeClr>
              </a:solidFill>
              <a:effectLst>
                <a:outerShdw blurRad="38100" dist="38100" dir="2700000" algn="tl">
                  <a:srgbClr val="000000">
                    <a:alpha val="43137"/>
                  </a:srgbClr>
                </a:outerShdw>
              </a:effectLst>
            </a:endParaRPr>
          </a:p>
        </p:txBody>
      </p:sp>
      <p:sp>
        <p:nvSpPr>
          <p:cNvPr id="14" name="Місце для вмісту 13"/>
          <p:cNvSpPr>
            <a:spLocks noGrp="1"/>
          </p:cNvSpPr>
          <p:nvPr>
            <p:ph idx="1"/>
          </p:nvPr>
        </p:nvSpPr>
        <p:spPr>
          <a:xfrm>
            <a:off x="308756" y="1600200"/>
            <a:ext cx="11744699" cy="4572000"/>
          </a:xfrm>
        </p:spPr>
        <p:txBody>
          <a:bodyPr rtlCol="0"/>
          <a:lstStyle/>
          <a:p>
            <a:pPr marL="0" indent="0">
              <a:buNone/>
            </a:pPr>
            <a:endParaRPr lang="ru-RU" dirty="0">
              <a:latin typeface="Times New Roman" pitchFamily="18" charset="0"/>
              <a:cs typeface="Arial" charset="0"/>
            </a:endParaRPr>
          </a:p>
          <a:p>
            <a:pPr rtl="0"/>
            <a:endParaRPr lang="uk-UA" dirty="0"/>
          </a:p>
        </p:txBody>
      </p:sp>
      <p:sp>
        <p:nvSpPr>
          <p:cNvPr id="2" name="Овал 1"/>
          <p:cNvSpPr/>
          <p:nvPr/>
        </p:nvSpPr>
        <p:spPr>
          <a:xfrm>
            <a:off x="1965365" y="1371595"/>
            <a:ext cx="1508167" cy="134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rPr>
              <a:t>Було</a:t>
            </a:r>
            <a:endParaRPr lang="ru-RU" sz="2400" b="1" dirty="0">
              <a:effectLst>
                <a:outerShdw blurRad="38100" dist="38100" dir="2700000" algn="tl">
                  <a:srgbClr val="000000">
                    <a:alpha val="43137"/>
                  </a:srgbClr>
                </a:outerShdw>
              </a:effectLst>
            </a:endParaRPr>
          </a:p>
        </p:txBody>
      </p:sp>
      <p:sp>
        <p:nvSpPr>
          <p:cNvPr id="5" name="Овал 4"/>
          <p:cNvSpPr/>
          <p:nvPr/>
        </p:nvSpPr>
        <p:spPr>
          <a:xfrm>
            <a:off x="8265226" y="1371597"/>
            <a:ext cx="1496291" cy="13419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Стало</a:t>
            </a:r>
            <a:endParaRPr lang="ru-RU" sz="2000" b="1" dirty="0"/>
          </a:p>
        </p:txBody>
      </p:sp>
      <p:sp>
        <p:nvSpPr>
          <p:cNvPr id="3" name="Скругленный прямоугольник 2"/>
          <p:cNvSpPr/>
          <p:nvPr/>
        </p:nvSpPr>
        <p:spPr>
          <a:xfrm>
            <a:off x="249379" y="2713506"/>
            <a:ext cx="5082642" cy="3743277"/>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Умовою чергової атестації педагогічних працівників є обов</a:t>
            </a:r>
            <a:r>
              <a:rPr lang="en-US" sz="2000" dirty="0" smtClean="0">
                <a:solidFill>
                  <a:schemeClr val="tx1"/>
                </a:solidFill>
              </a:rPr>
              <a:t>’</a:t>
            </a:r>
            <a:r>
              <a:rPr lang="uk-UA" sz="2000" dirty="0" smtClean="0">
                <a:solidFill>
                  <a:schemeClr val="tx1"/>
                </a:solidFill>
              </a:rPr>
              <a:t>язкове проходження не рідше одного разу на п</a:t>
            </a:r>
            <a:r>
              <a:rPr lang="en-US" sz="2000" dirty="0" smtClean="0">
                <a:solidFill>
                  <a:schemeClr val="tx1"/>
                </a:solidFill>
              </a:rPr>
              <a:t>’</a:t>
            </a:r>
            <a:r>
              <a:rPr lang="uk-UA" sz="2000" dirty="0" smtClean="0">
                <a:solidFill>
                  <a:schemeClr val="tx1"/>
                </a:solidFill>
              </a:rPr>
              <a:t>ять років підвищення кваліфікації на засадах вільного вибору форм навчання, програм.</a:t>
            </a:r>
          </a:p>
          <a:p>
            <a:pPr algn="ctr"/>
            <a:r>
              <a:rPr lang="uk-UA" sz="2000" dirty="0" smtClean="0">
                <a:solidFill>
                  <a:schemeClr val="tx1"/>
                </a:solidFill>
              </a:rPr>
              <a:t>Ця вимога не розповсюджується на педагогічних працівників, які працюють </a:t>
            </a:r>
            <a:r>
              <a:rPr lang="uk-UA" sz="2000" dirty="0">
                <a:solidFill>
                  <a:schemeClr val="tx1"/>
                </a:solidFill>
              </a:rPr>
              <a:t>перші п</a:t>
            </a:r>
            <a:r>
              <a:rPr lang="en-US" sz="2000" dirty="0">
                <a:solidFill>
                  <a:schemeClr val="tx1"/>
                </a:solidFill>
              </a:rPr>
              <a:t>’</a:t>
            </a:r>
            <a:r>
              <a:rPr lang="uk-UA" sz="2000" dirty="0">
                <a:solidFill>
                  <a:schemeClr val="tx1"/>
                </a:solidFill>
              </a:rPr>
              <a:t>ять років </a:t>
            </a:r>
            <a:r>
              <a:rPr lang="uk-UA" sz="2000" dirty="0" smtClean="0">
                <a:solidFill>
                  <a:schemeClr val="tx1"/>
                </a:solidFill>
              </a:rPr>
              <a:t>після закінчення вищого навчального закладу.</a:t>
            </a:r>
            <a:endParaRPr lang="ru-RU" sz="2000" dirty="0">
              <a:solidFill>
                <a:schemeClr val="tx1"/>
              </a:solidFill>
            </a:endParaRPr>
          </a:p>
        </p:txBody>
      </p:sp>
      <p:sp>
        <p:nvSpPr>
          <p:cNvPr id="7" name="Скругленный прямоугольник 6"/>
          <p:cNvSpPr/>
          <p:nvPr/>
        </p:nvSpPr>
        <p:spPr>
          <a:xfrm>
            <a:off x="6565557" y="2713508"/>
            <a:ext cx="5452272" cy="3458691"/>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Підвищення кваліфікації педагогічних працівників проводиться в міжатестаційний період відповідно до законодавства і є необхідною умовою атестації. Загальний обсяг підвищення кваліфікації визначається сумарно за останні 5 років перед атестацією та не залежно від </a:t>
            </a:r>
            <a:r>
              <a:rPr lang="ru-RU" sz="2000" dirty="0" err="1" smtClean="0">
                <a:solidFill>
                  <a:schemeClr val="tx1"/>
                </a:solidFill>
              </a:rPr>
              <a:t>суб</a:t>
            </a:r>
            <a:r>
              <a:rPr lang="en-US" sz="2000" dirty="0" smtClean="0">
                <a:solidFill>
                  <a:schemeClr val="tx1"/>
                </a:solidFill>
              </a:rPr>
              <a:t>’</a:t>
            </a:r>
            <a:r>
              <a:rPr lang="uk-UA" sz="2000" dirty="0" smtClean="0">
                <a:solidFill>
                  <a:schemeClr val="tx1"/>
                </a:solidFill>
              </a:rPr>
              <a:t>єкта підвищення кваліфікації, виду, форми чи напряму</a:t>
            </a:r>
          </a:p>
          <a:p>
            <a:pPr algn="ctr"/>
            <a:r>
              <a:rPr lang="uk-UA" sz="1400" i="1" dirty="0" smtClean="0">
                <a:solidFill>
                  <a:schemeClr val="tx1"/>
                </a:solidFill>
              </a:rPr>
              <a:t>(не менше 150 годин на 5 років)</a:t>
            </a:r>
          </a:p>
          <a:p>
            <a:pPr algn="ctr"/>
            <a:r>
              <a:rPr lang="uk-UA" sz="1400" i="1" dirty="0" smtClean="0">
                <a:solidFill>
                  <a:schemeClr val="tx1"/>
                </a:solidFill>
              </a:rPr>
              <a:t> </a:t>
            </a:r>
            <a:r>
              <a:rPr lang="uk-UA" sz="1100" i="1" dirty="0" smtClean="0">
                <a:solidFill>
                  <a:schemeClr val="tx1"/>
                </a:solidFill>
              </a:rPr>
              <a:t>(Постанова №800 від 21.08.2019р</a:t>
            </a:r>
            <a:r>
              <a:rPr lang="uk-UA" sz="1400" i="1" dirty="0" smtClean="0">
                <a:solidFill>
                  <a:schemeClr val="tx1"/>
                </a:solidFill>
              </a:rPr>
              <a:t>)</a:t>
            </a:r>
            <a:endParaRPr lang="ru-RU" sz="1400" i="1" dirty="0" smtClean="0">
              <a:solidFill>
                <a:schemeClr val="tx1"/>
              </a:solidFill>
            </a:endParaRPr>
          </a:p>
        </p:txBody>
      </p:sp>
    </p:spTree>
    <p:extLst>
      <p:ext uri="{BB962C8B-B14F-4D97-AF65-F5344CB8AC3E}">
        <p14:creationId xmlns:p14="http://schemas.microsoft.com/office/powerpoint/2010/main" val="19951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4_TF03431380_Win32" id="{F5C4F664-817D-4E07-A67E-D8A51A28E88F}" vid="{959C0651-4267-47D3-BE90-AE5F67635E2F}"/>
    </a:ext>
  </a:ext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4873beb7-5857-4685-be1f-d57550cc96cc"/>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tf03431380_win32</Template>
  <TotalTime>1181</TotalTime>
  <Words>1613</Words>
  <Application>Microsoft Office PowerPoint</Application>
  <PresentationFormat>Широкоэкранный</PresentationFormat>
  <Paragraphs>129</Paragraphs>
  <Slides>16</Slides>
  <Notes>16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Arabic Typesetting</vt:lpstr>
      <vt:lpstr>Arial</vt:lpstr>
      <vt:lpstr>Calibri</vt:lpstr>
      <vt:lpstr>Euphemia</vt:lpstr>
      <vt:lpstr>Impact</vt:lpstr>
      <vt:lpstr>Plantagenet Cherokee</vt:lpstr>
      <vt:lpstr>Times New Roman</vt:lpstr>
      <vt:lpstr>Wingdings</vt:lpstr>
      <vt:lpstr>tf03431380_win32</vt:lpstr>
      <vt:lpstr>Атестація педагогічних працівників: що змінить нове Положення  </vt:lpstr>
      <vt:lpstr>Нормативна база</vt:lpstr>
      <vt:lpstr>ОСОБЛИВОСТІ ЗМІН</vt:lpstr>
      <vt:lpstr>Презентация PowerPoint</vt:lpstr>
      <vt:lpstr>За результатами атестації</vt:lpstr>
      <vt:lpstr>За результатами атестації</vt:lpstr>
      <vt:lpstr>Чергова та позачергова атестації</vt:lpstr>
      <vt:lpstr>Чергова та позачергова атестації</vt:lpstr>
      <vt:lpstr>Чергова та позачергова атестації</vt:lpstr>
      <vt:lpstr>Освітньо-кваліфікаційні рівні</vt:lpstr>
      <vt:lpstr>За результатами атестації</vt:lpstr>
      <vt:lpstr>Особливості проведення атестації</vt:lpstr>
      <vt:lpstr>Особливості проведення атестації</vt:lpstr>
      <vt:lpstr>Особливості проведення атестації</vt:lpstr>
      <vt:lpstr>Презентация PowerPoint</vt:lpstr>
      <vt:lpstr>Дякую за увагу!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Атестація педагогічних працівників: що змінить нове Положення</dc:title>
  <dc:creator>Vsesvit</dc:creator>
  <cp:lastModifiedBy>User</cp:lastModifiedBy>
  <cp:revision>63</cp:revision>
  <dcterms:created xsi:type="dcterms:W3CDTF">2023-03-13T08:45:21Z</dcterms:created>
  <dcterms:modified xsi:type="dcterms:W3CDTF">2024-03-14T09:07:02Z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